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1899CF-24B1-4826-A953-AD084E318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F85B8A4-7C3F-4B68-B267-263F86A42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C5D5-6F12-4A1D-9300-7F4240436B7B}" type="datetimeFigureOut">
              <a:rPr lang="ko-KR" altLang="en-US" smtClean="0"/>
              <a:t>2022-11-12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DB9C4BC-B6FB-40DE-AB6C-5657408BD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D3F184E-C340-4564-926C-C75D5ED3F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7BAB-6F83-4935-AA30-5C1029C731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1467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3815D95-04D6-4966-8969-E1724E7B4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D6DE8E0-B16A-4C11-A5A0-1384D9A76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C35FE5-C966-49E4-80AC-77B60A7B2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BC5D5-6F12-4A1D-9300-7F4240436B7B}" type="datetimeFigureOut">
              <a:rPr lang="ko-KR" altLang="en-US" smtClean="0"/>
              <a:t>2022-11-12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1F6295-4F5C-446E-B5E7-FBC43CC5B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E2B8594-10A8-4F58-9F5B-4212DA1EF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47BAB-6F83-4935-AA30-5C1029C731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938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328224D-8512-4603-9F52-01880DC52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062BA90-0BAE-4AFF-9A1F-B36777D8FCF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10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3FA23F81-B2D0-4DA7-8887-C19CC7474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B70DB38-7591-4856-A16F-7678C0E87A3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941613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26060F0-F4D9-40DF-A3A6-5CE921FFA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EED8937-D3FA-4692-95EF-D765546FFE7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505398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7B2F9EE1-D7A9-45A5-8EA9-4876A862C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859881C-6FA9-4B0C-8526-3D86B333B0E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37303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67D8451-8EB4-409D-9621-4F658E697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FCB773C-CD9B-4C8D-A293-6C063592AB4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890309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7EC5456-5B36-4A97-AA43-84B583318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853E31D-D6F6-400E-8563-CD167DBA776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347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A1FAB82-D5BE-4D17-85FD-2DB86BCC3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566D0C8-09E8-4E0A-A438-8D275F6A51B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859470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B75199E2-CDD8-478B-9CC5-C74499DB8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CCA401B-E7AB-46CA-A672-6504A293936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22987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B1DA245F-7493-4FC6-8155-6347180C9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670D687-17AF-4555-8599-71FB13136A0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750615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5124542-B14A-4EE6-B537-7B66F3761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FDB664A-9373-41A5-A323-C8955A1F9EF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5193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1AFE96F-50EC-4736-BFD7-C38B8A1CF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EE3536B-6A9F-4990-A776-EFD350E4109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263153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68CAA390-AFC9-4AEC-9F67-2491F0FB9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43C6180-3A6A-4915-BD22-ABEE90435B2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317084"/>
      </p:ext>
    </p:extLst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2D98851-E447-4003-A59F-F065097A6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8D68260-26FE-431F-8FF1-2DDA3FCC4C2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17893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42C54EB-6D9B-438B-864A-746FB5D0C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DF8418D-487A-425A-B7E9-1968F163760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3090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DFF070E5-6B0B-4330-B466-2FE0B5D66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E8136E6-4A86-41A9-8756-33BEEC94B3F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07835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8E6D2CB-9704-40C7-B49F-FC785B446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D665B99-427F-40C8-BA18-8048A07072A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9069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A9E0446E-5353-46CC-9519-0328975D9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9BF3DA1-1D08-40B9-8A25-ED90FBAC1E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15039"/>
      </p:ext>
    </p:extLst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CE4DD93-4E6B-49EB-8286-0C07F2CA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A393FFE-F952-4E55-B7FF-D9C16D83D46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44221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1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taek1</dc:creator>
  <cp:lastModifiedBy>taek1</cp:lastModifiedBy>
  <cp:revision>1</cp:revision>
  <dcterms:created xsi:type="dcterms:W3CDTF">2022-11-12T01:37:48Z</dcterms:created>
  <dcterms:modified xsi:type="dcterms:W3CDTF">2022-11-12T01:37:48Z</dcterms:modified>
</cp:coreProperties>
</file>