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77" r:id="rId3"/>
    <p:sldId id="278" r:id="rId4"/>
    <p:sldId id="279" r:id="rId5"/>
    <p:sldId id="280" r:id="rId6"/>
    <p:sldId id="264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7" r:id="rId16"/>
    <p:sldId id="268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076" autoAdjust="0"/>
    <p:restoredTop sz="94660"/>
  </p:normalViewPr>
  <p:slideViewPr>
    <p:cSldViewPr>
      <p:cViewPr>
        <p:scale>
          <a:sx n="125" d="100"/>
          <a:sy n="125" d="100"/>
        </p:scale>
        <p:origin x="-437" y="1181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E56E3-85FD-4050-B942-1BCA49299613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395F-9211-43F7-8639-7C49470D821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706FE-595B-4A6E-A446-A8FE7775FCCE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70468-B183-496E-BBCD-F9FEFBA2BA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5C051-06BA-4ED2-A858-C48B79B909A5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6E260-FAE4-48D8-BA7A-8621504D914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036A7-0B29-4658-AF5C-654612E07C97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B719F-6CB0-437F-BBAD-E10CB0286B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B221F-2151-4D18-95BF-0A81D8D8BF41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2C2A4-577A-4BDB-AD47-DF04194FBD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23DC5-09B0-44A7-985F-0141BFBE955D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BE07D-18E6-4816-A800-593EBD5C052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0C2D-CEAB-4664-8313-EB0E2556E292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DCA32-D948-4A15-AB14-DC6ED712455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2E340-08D0-4475-BCD2-C0A78EE91A1A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C9B2-EA9B-49A4-AE94-DF12B560906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C3235-6858-4924-ADB0-972BF9482AFC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10849-1ED2-443C-9908-73F406784B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33D5E-ED10-40BB-9D1D-6D5307962087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799DF-9508-42A0-B81D-3D581CF9C6F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427E8-C575-4DC1-B776-B53579C341E8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A1262-94B4-46DF-90C3-6A0165DE86F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8DE80B-AC3E-4A3F-9915-2FE7680D2E87}" type="datetimeFigureOut">
              <a:rPr lang="ko-KR" altLang="en-US"/>
              <a:pPr>
                <a:defRPr/>
              </a:pPr>
              <a:t>2012-05-10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AD4B5F-6F87-4FB3-BE16-B24AFB6B16D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9" descr="D:\박영준\사진\2012기재학회 춘계학술대회 사진\2012춘계학술대회\P1010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404813"/>
            <a:ext cx="7199312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4" descr="D:\박영준\사진\2012기재학회 춘계학술대회 사진\2012춘계학술대회\DSC_5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8129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3" descr="D:\박영준\사진\2012기재학회 춘계학술대회 사진\2012춘계학술대회\DSC_5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92150"/>
            <a:ext cx="81311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2" descr="D:\박영준\사진\2012기재학회 춘계학술대회 사진\2012춘계학술대회\DSC_5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765175"/>
            <a:ext cx="8131175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1" descr="D:\박영준\사진\2012기재학회 춘계학술대회 사진\2012춘계학술대회\DSC_5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8129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0" descr="D:\박영준\사진\2012기재학회 춘계학술대회 사진\2012춘계학술대회\DSC_5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765175"/>
            <a:ext cx="8131175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9" descr="D:\박영준\사진\2012기재학회 춘계학술대회 사진\2012춘계학술대회\DSC_5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908050"/>
            <a:ext cx="8129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8" descr="D:\박영준\사진\2012기재학회 춘계학술대회 사진\2012춘계학술대회\DSC_5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765175"/>
            <a:ext cx="8129587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9" descr="D:\박영준\사진\2012기재학회 춘계학술대회 사진\2012춘계학술대회\DSC_5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836613"/>
            <a:ext cx="81311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8" descr="D:\박영준\사진\2012기재학회 춘계학술대회 사진\2012춘계학술대회\DSC_5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765175"/>
            <a:ext cx="8131175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7" descr="D:\박영준\사진\2012기재학회 춘계학술대회 사진\2012춘계학술대회\DSC_52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8129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6" descr="D:\박영준\사진\2012기재학회 춘계학술대회 사진\2012춘계학술대회\DSC_52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20713"/>
            <a:ext cx="8129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2" descr="D:\박영준\사진\2012기재학회 춘계학술대회 사진\2012춘계학술대회\P101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692150"/>
            <a:ext cx="404971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7" descr="D:\박영준\사진\2012기재학회 춘계학술대회 사진\2012춘계학술대회\DSC_5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836613"/>
            <a:ext cx="8129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6" descr="D:\박영준\사진\2012기재학회 춘계학술대회 사진\2012춘계학술대회\DSC_53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836613"/>
            <a:ext cx="81311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5" descr="D:\박영준\사진\2012기재학회 춘계학술대회 사진\2012춘계학술대회\DSC_5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765175"/>
            <a:ext cx="8129587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화면 슬라이드 쇼(4:3)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Yeong-Joon Park</dc:creator>
  <cp:lastModifiedBy>user</cp:lastModifiedBy>
  <cp:revision>6</cp:revision>
  <dcterms:created xsi:type="dcterms:W3CDTF">2012-04-30T01:15:21Z</dcterms:created>
  <dcterms:modified xsi:type="dcterms:W3CDTF">2012-05-10T08:12:14Z</dcterms:modified>
</cp:coreProperties>
</file>