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6BA0"/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" d="100"/>
          <a:sy n="20" d="100"/>
        </p:scale>
        <p:origin x="2778" y="12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2020-10-15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0777" y="2121293"/>
            <a:ext cx="709353" cy="641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680130" y="2108484"/>
            <a:ext cx="763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한국가스학회 </a:t>
            </a:r>
            <a:r>
              <a:rPr lang="en-US" altLang="ko-KR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2020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년 통합 학술대회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>
                <a:solidFill>
                  <a:schemeClr val="bg1"/>
                </a:solidFill>
              </a:rPr>
              <a:t>, 72</a:t>
            </a:r>
            <a:r>
              <a:rPr lang="ko-KR" altLang="en-US" sz="7200" b="1" dirty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>
                <a:latin typeface="+mj-lt"/>
              </a:rPr>
              <a:t>저자명</a:t>
            </a:r>
            <a:r>
              <a:rPr lang="en-US" altLang="ko-KR" sz="4000" b="1" dirty="0">
                <a:latin typeface="+mj-lt"/>
              </a:rPr>
              <a:t>(</a:t>
            </a:r>
            <a:r>
              <a:rPr lang="ko-KR" altLang="en-US" sz="4000" b="1" dirty="0" err="1">
                <a:latin typeface="+mj-lt"/>
              </a:rPr>
              <a:t>맑은고딕</a:t>
            </a:r>
            <a:r>
              <a:rPr lang="en-US" altLang="ko-KR" sz="4000" b="1" dirty="0">
                <a:latin typeface="+mj-lt"/>
              </a:rPr>
              <a:t>, 40</a:t>
            </a:r>
            <a:r>
              <a:rPr lang="ko-KR" altLang="en-US" sz="4000" b="1" dirty="0">
                <a:latin typeface="+mj-lt"/>
              </a:rPr>
              <a:t>포인트</a:t>
            </a:r>
            <a:r>
              <a:rPr lang="en-US" altLang="ko-KR" sz="4000" b="1" dirty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>
                <a:latin typeface="+mj-lt"/>
              </a:rPr>
              <a:t>소속</a:t>
            </a:r>
            <a:r>
              <a:rPr lang="en-US" altLang="ko-KR" sz="4000" dirty="0">
                <a:latin typeface="+mj-lt"/>
              </a:rPr>
              <a:t>(</a:t>
            </a:r>
            <a:r>
              <a:rPr lang="ko-KR" altLang="en-US" sz="4000" dirty="0" err="1">
                <a:latin typeface="+mj-lt"/>
              </a:rPr>
              <a:t>맑은고딕</a:t>
            </a:r>
            <a:r>
              <a:rPr lang="en-US" altLang="ko-KR" sz="4000" dirty="0">
                <a:latin typeface="+mj-lt"/>
              </a:rPr>
              <a:t>, 40</a:t>
            </a:r>
            <a:r>
              <a:rPr lang="ko-KR" altLang="en-US" sz="4000" dirty="0">
                <a:latin typeface="+mj-lt"/>
              </a:rPr>
              <a:t>포인트</a:t>
            </a:r>
            <a:r>
              <a:rPr lang="en-US" altLang="ko-KR" sz="4000" dirty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10873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</a:p>
          <a:p>
            <a:endParaRPr lang="en-US" altLang="ko-KR" sz="36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29DA0E5-91D6-4010-8968-69B8B4CC1815}"/>
              </a:ext>
            </a:extLst>
          </p:cNvPr>
          <p:cNvSpPr/>
          <p:nvPr/>
        </p:nvSpPr>
        <p:spPr>
          <a:xfrm>
            <a:off x="8287570" y="11961943"/>
            <a:ext cx="191477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600" dirty="0">
                <a:solidFill>
                  <a:srgbClr val="FF0000"/>
                </a:solidFill>
              </a:rPr>
              <a:t>* </a:t>
            </a:r>
            <a:r>
              <a:rPr lang="ko-KR" altLang="en-US" sz="9600" dirty="0">
                <a:solidFill>
                  <a:srgbClr val="FF0000"/>
                </a:solidFill>
              </a:rPr>
              <a:t>포스터 양식 내용의  소제목 개수 및 위치는</a:t>
            </a:r>
            <a:r>
              <a:rPr lang="en-US" altLang="ko-KR" sz="9600" dirty="0">
                <a:solidFill>
                  <a:srgbClr val="FF0000"/>
                </a:solidFill>
              </a:rPr>
              <a:t> </a:t>
            </a:r>
            <a:r>
              <a:rPr lang="ko-KR" altLang="en-US" sz="9600" dirty="0">
                <a:solidFill>
                  <a:srgbClr val="FF0000"/>
                </a:solidFill>
              </a:rPr>
              <a:t>자율적으로 변형하여 사용하시기 바랍니다</a:t>
            </a:r>
            <a:r>
              <a:rPr lang="en-US" altLang="ko-KR" sz="9600" dirty="0">
                <a:solidFill>
                  <a:srgbClr val="FF0000"/>
                </a:solidFill>
              </a:rPr>
              <a:t>.</a:t>
            </a:r>
            <a:r>
              <a:rPr lang="ko-KR" altLang="en-US" sz="9600" dirty="0">
                <a:solidFill>
                  <a:srgbClr val="FF0000"/>
                </a:solidFill>
              </a:rPr>
              <a:t> </a:t>
            </a:r>
            <a:endParaRPr lang="en-US" altLang="ko-KR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124</Words>
  <Application>Microsoft Office PowerPoint</Application>
  <PresentationFormat>사용자 지정</PresentationFormat>
  <Paragraphs>15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HY헤드라인M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15</cp:revision>
  <dcterms:created xsi:type="dcterms:W3CDTF">2019-04-02T05:15:26Z</dcterms:created>
  <dcterms:modified xsi:type="dcterms:W3CDTF">2020-10-15T03:41:39Z</dcterms:modified>
</cp:coreProperties>
</file>