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404050" cy="43205400"/>
  <p:notesSz cx="6858000" cy="9144000"/>
  <p:defaultTextStyle>
    <a:defPPr>
      <a:defRPr lang="ko-KR"/>
    </a:defPPr>
    <a:lvl1pPr marL="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631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262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894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5256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31570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788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8419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1051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1964" y="78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2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789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052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09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699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503438" y="10901365"/>
            <a:ext cx="28707962" cy="23224902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79548" y="10901365"/>
            <a:ext cx="85583823" cy="23224902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75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0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7" y="27763474"/>
            <a:ext cx="27543443" cy="8581073"/>
          </a:xfrm>
        </p:spPr>
        <p:txBody>
          <a:bodyPr anchor="t"/>
          <a:lstStyle>
            <a:lvl1pPr algn="l">
              <a:defRPr sz="198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7" y="18312295"/>
            <a:ext cx="27543443" cy="9451178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6314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262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3pPr>
            <a:lvl4pPr marL="67894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4pPr>
            <a:lvl5pPr marL="905256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42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37954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6550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42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9671213"/>
            <a:ext cx="14317416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10" y="9671213"/>
            <a:ext cx="14323040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10" y="13701713"/>
            <a:ext cx="14323040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56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07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8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720216"/>
            <a:ext cx="10660709" cy="732091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800"/>
            </a:lvl1pPr>
            <a:lvl2pPr>
              <a:defRPr sz="13900"/>
            </a:lvl2pPr>
            <a:lvl3pPr>
              <a:defRPr sz="119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48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1" y="30243781"/>
            <a:ext cx="19442430" cy="3570449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800"/>
            </a:lvl1pPr>
            <a:lvl2pPr marL="2263140" indent="0">
              <a:buNone/>
              <a:defRPr sz="13900"/>
            </a:lvl2pPr>
            <a:lvl3pPr marL="4526280" indent="0">
              <a:buNone/>
              <a:defRPr sz="11900"/>
            </a:lvl3pPr>
            <a:lvl4pPr marL="6789420" indent="0">
              <a:buNone/>
              <a:defRPr sz="9900"/>
            </a:lvl4pPr>
            <a:lvl5pPr marL="9052560" indent="0">
              <a:buNone/>
              <a:defRPr sz="9900"/>
            </a:lvl5pPr>
            <a:lvl6pPr marL="11315700" indent="0">
              <a:buNone/>
              <a:defRPr sz="9900"/>
            </a:lvl6pPr>
            <a:lvl7pPr marL="13578840" indent="0">
              <a:buNone/>
              <a:defRPr sz="9900"/>
            </a:lvl7pPr>
            <a:lvl8pPr marL="15841980" indent="0">
              <a:buNone/>
              <a:defRPr sz="9900"/>
            </a:lvl8pPr>
            <a:lvl9pPr marL="18105120" indent="0">
              <a:buNone/>
              <a:defRPr sz="99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1" y="33814230"/>
            <a:ext cx="19442430" cy="5070631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480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52628" tIns="226314" rIns="452628" bIns="226314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10081264"/>
            <a:ext cx="29163645" cy="28513567"/>
          </a:xfrm>
          <a:prstGeom prst="rect">
            <a:avLst/>
          </a:prstGeom>
        </p:spPr>
        <p:txBody>
          <a:bodyPr vert="horz" lIns="452628" tIns="226314" rIns="452628" bIns="226314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l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73935-F827-4826-A9A7-C5B8A3AA5945}" type="datetimeFigureOut">
              <a:rPr lang="ko-KR" altLang="en-US" smtClean="0"/>
              <a:t>2021-11-17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ct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46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26280" rtl="0" eaLnBrk="1" latinLnBrk="1" hangingPunct="1">
        <a:spcBef>
          <a:spcPct val="0"/>
        </a:spcBef>
        <a:buNone/>
        <a:defRPr sz="2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7355" indent="-1697355" algn="l" defTabSz="4526280" rtl="0" eaLnBrk="1" latinLnBrk="1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77603" indent="-1414463" algn="l" defTabSz="4526280" rtl="0" eaLnBrk="1" latinLnBrk="1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578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920990" indent="-1131570" algn="l" defTabSz="4526280" rtl="0" eaLnBrk="1" latinLnBrk="1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84130" indent="-1131570" algn="l" defTabSz="4526280" rtl="0" eaLnBrk="1" latinLnBrk="1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44727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041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735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23669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31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262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894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88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419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051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224361" y="1277435"/>
            <a:ext cx="30171352" cy="446449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98769" y="2018941"/>
            <a:ext cx="8140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2021</a:t>
            </a:r>
            <a:r>
              <a:rPr lang="ko-KR" altLang="en-US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년도 한국가스학회 가을 학술대회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12993" y="3509684"/>
            <a:ext cx="19460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200" b="1" dirty="0">
                <a:solidFill>
                  <a:schemeClr val="bg1"/>
                </a:solidFill>
              </a:rPr>
              <a:t>제목을 입력하세요</a:t>
            </a:r>
            <a:r>
              <a:rPr lang="en-US" altLang="ko-KR" sz="7200" b="1" dirty="0">
                <a:solidFill>
                  <a:schemeClr val="bg1"/>
                </a:solidFill>
              </a:rPr>
              <a:t>.(</a:t>
            </a:r>
            <a:r>
              <a:rPr lang="ko-KR" altLang="en-US" sz="7200" b="1" dirty="0" err="1">
                <a:solidFill>
                  <a:schemeClr val="bg1"/>
                </a:solidFill>
              </a:rPr>
              <a:t>맑은고딕</a:t>
            </a:r>
            <a:r>
              <a:rPr lang="en-US" altLang="ko-KR" sz="7200" b="1" dirty="0">
                <a:solidFill>
                  <a:schemeClr val="bg1"/>
                </a:solidFill>
              </a:rPr>
              <a:t>, 72</a:t>
            </a:r>
            <a:r>
              <a:rPr lang="ko-KR" altLang="en-US" sz="7200" b="1" dirty="0">
                <a:solidFill>
                  <a:schemeClr val="bg1"/>
                </a:solidFill>
              </a:rPr>
              <a:t>포인트</a:t>
            </a:r>
            <a:r>
              <a:rPr lang="en-US" altLang="ko-KR" sz="7200" b="1" dirty="0">
                <a:solidFill>
                  <a:schemeClr val="bg1"/>
                </a:solidFill>
              </a:rPr>
              <a:t>, Bold)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61665" y="6618286"/>
            <a:ext cx="800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b="1" dirty="0">
                <a:latin typeface="+mj-lt"/>
              </a:rPr>
              <a:t>저자명</a:t>
            </a:r>
            <a:r>
              <a:rPr lang="en-US" altLang="ko-KR" sz="4000" b="1" dirty="0">
                <a:latin typeface="+mj-lt"/>
              </a:rPr>
              <a:t>(</a:t>
            </a:r>
            <a:r>
              <a:rPr lang="ko-KR" altLang="en-US" sz="4000" b="1" dirty="0" err="1">
                <a:latin typeface="+mj-lt"/>
              </a:rPr>
              <a:t>맑은고딕</a:t>
            </a:r>
            <a:r>
              <a:rPr lang="en-US" altLang="ko-KR" sz="4000" b="1" dirty="0">
                <a:latin typeface="+mj-lt"/>
              </a:rPr>
              <a:t>, 40</a:t>
            </a:r>
            <a:r>
              <a:rPr lang="ko-KR" altLang="en-US" sz="4000" b="1" dirty="0">
                <a:latin typeface="+mj-lt"/>
              </a:rPr>
              <a:t>포인트</a:t>
            </a:r>
            <a:r>
              <a:rPr lang="en-US" altLang="ko-KR" sz="4000" b="1" dirty="0">
                <a:latin typeface="+mj-lt"/>
              </a:rPr>
              <a:t>, bold)</a:t>
            </a:r>
            <a:endParaRPr lang="ko-KR" altLang="en-US" sz="40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25871" y="7777164"/>
            <a:ext cx="6078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dirty="0">
                <a:latin typeface="+mj-lt"/>
              </a:rPr>
              <a:t>소속</a:t>
            </a:r>
            <a:r>
              <a:rPr lang="en-US" altLang="ko-KR" sz="4000" dirty="0">
                <a:latin typeface="+mj-lt"/>
              </a:rPr>
              <a:t>(</a:t>
            </a:r>
            <a:r>
              <a:rPr lang="ko-KR" altLang="en-US" sz="4000" dirty="0" err="1">
                <a:latin typeface="+mj-lt"/>
              </a:rPr>
              <a:t>맑은고딕</a:t>
            </a:r>
            <a:r>
              <a:rPr lang="en-US" altLang="ko-KR" sz="4000" dirty="0">
                <a:latin typeface="+mj-lt"/>
              </a:rPr>
              <a:t>, 40</a:t>
            </a:r>
            <a:r>
              <a:rPr lang="ko-KR" altLang="en-US" sz="4000" dirty="0">
                <a:latin typeface="+mj-lt"/>
              </a:rPr>
              <a:t>포인트</a:t>
            </a:r>
            <a:r>
              <a:rPr lang="en-US" altLang="ko-KR" sz="4000" dirty="0">
                <a:latin typeface="+mj-lt"/>
              </a:rPr>
              <a:t>)</a:t>
            </a:r>
            <a:endParaRPr lang="ko-KR" altLang="en-US" sz="4000" dirty="0">
              <a:latin typeface="+mj-lt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28723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80" y="41394791"/>
            <a:ext cx="4787546" cy="90346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9437" y="41468997"/>
            <a:ext cx="966416" cy="87421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6713696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2042325" y="10170874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7407747" y="10282467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7709064" y="25913329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042325" y="20666596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2633" y="15626036"/>
            <a:ext cx="9505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</a:p>
          <a:p>
            <a:endParaRPr lang="en-US" altLang="ko-KR" sz="3600" dirty="0">
              <a:solidFill>
                <a:srgbClr val="FF0000"/>
              </a:solidFill>
            </a:endParaRPr>
          </a:p>
          <a:p>
            <a:r>
              <a:rPr lang="en-US" altLang="ko-KR" sz="3600" dirty="0">
                <a:solidFill>
                  <a:srgbClr val="FF0000"/>
                </a:solidFill>
              </a:rPr>
              <a:t>* </a:t>
            </a:r>
            <a:r>
              <a:rPr lang="ko-KR" altLang="en-US" sz="3600" dirty="0">
                <a:solidFill>
                  <a:srgbClr val="FF0000"/>
                </a:solidFill>
              </a:rPr>
              <a:t>포스터 양식 내용의  소제목 개수 및 위치는</a:t>
            </a:r>
            <a:r>
              <a:rPr lang="en-US" altLang="ko-KR" sz="3600" dirty="0">
                <a:solidFill>
                  <a:srgbClr val="FF0000"/>
                </a:solidFill>
              </a:rPr>
              <a:t> </a:t>
            </a:r>
            <a:r>
              <a:rPr lang="ko-KR" altLang="en-US" sz="3600" dirty="0">
                <a:solidFill>
                  <a:srgbClr val="FF0000"/>
                </a:solidFill>
              </a:rPr>
              <a:t>자율적으로 변형하여 사용하시기 바랍니다</a:t>
            </a:r>
            <a:r>
              <a:rPr lang="en-US" altLang="ko-KR" sz="3600" dirty="0">
                <a:solidFill>
                  <a:srgbClr val="FF0000"/>
                </a:solidFill>
              </a:rPr>
              <a:t>.</a:t>
            </a:r>
            <a:r>
              <a:rPr lang="ko-KR" altLang="en-US" sz="3600" dirty="0">
                <a:solidFill>
                  <a:srgbClr val="FF0000"/>
                </a:solidFill>
              </a:rPr>
              <a:t> </a:t>
            </a:r>
            <a:endParaRPr lang="en-US" altLang="ko-KR" sz="3600" dirty="0">
              <a:solidFill>
                <a:srgbClr val="FF0000"/>
              </a:solidFill>
            </a:endParaRPr>
          </a:p>
          <a:p>
            <a:endParaRPr lang="ko-KR" altLang="en-US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19864611" y="16161761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4032673" y="2534689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864611" y="3153980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181158" y="31358913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32673" y="36652372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6502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124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HY헤드라인M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15</cp:revision>
  <dcterms:created xsi:type="dcterms:W3CDTF">2019-04-02T05:15:26Z</dcterms:created>
  <dcterms:modified xsi:type="dcterms:W3CDTF">2021-11-17T03:22:17Z</dcterms:modified>
</cp:coreProperties>
</file>