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404050" cy="43205400"/>
  <p:notesSz cx="6858000" cy="9144000"/>
  <p:defaultTextStyle>
    <a:defPPr>
      <a:defRPr lang="ko-KR"/>
    </a:defPPr>
    <a:lvl1pPr marL="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631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262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894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5256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31570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7884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84198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105120" algn="l" defTabSz="4526280" rtl="0" eaLnBrk="1" latinLnBrk="1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300" y="36"/>
      </p:cViewPr>
      <p:guideLst>
        <p:guide orient="horz" pos="13608"/>
        <p:guide pos="102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4" y="13421680"/>
            <a:ext cx="27543443" cy="926115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789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052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09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699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503438" y="10901365"/>
            <a:ext cx="28707962" cy="23224902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79548" y="10901365"/>
            <a:ext cx="85583823" cy="23224902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5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0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7" y="27763474"/>
            <a:ext cx="27543443" cy="8581073"/>
          </a:xfrm>
        </p:spPr>
        <p:txBody>
          <a:bodyPr anchor="t"/>
          <a:lstStyle>
            <a:lvl1pPr algn="l">
              <a:defRPr sz="19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7" y="18312295"/>
            <a:ext cx="27543443" cy="9451178"/>
          </a:xfrm>
        </p:spPr>
        <p:txBody>
          <a:bodyPr anchor="b"/>
          <a:lstStyle>
            <a:lvl1pPr marL="0" indent="0">
              <a:buNone/>
              <a:defRPr sz="9900">
                <a:solidFill>
                  <a:schemeClr val="tx1">
                    <a:tint val="75000"/>
                  </a:schemeClr>
                </a:solidFill>
              </a:defRPr>
            </a:lvl1pPr>
            <a:lvl2pPr marL="226314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52628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3pPr>
            <a:lvl4pPr marL="67894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4pPr>
            <a:lvl5pPr marL="905256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5pPr>
            <a:lvl6pPr marL="1131570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6pPr>
            <a:lvl7pPr marL="1357884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7pPr>
            <a:lvl8pPr marL="1584198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8pPr>
            <a:lvl9pPr marL="1810512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3428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37954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65509" y="63507941"/>
            <a:ext cx="57145892" cy="179642453"/>
          </a:xfrm>
        </p:spPr>
        <p:txBody>
          <a:bodyPr/>
          <a:lstStyle>
            <a:lvl1pPr>
              <a:defRPr sz="13900"/>
            </a:lvl1pPr>
            <a:lvl2pPr>
              <a:defRPr sz="11900"/>
            </a:lvl2pPr>
            <a:lvl3pPr>
              <a:defRPr sz="99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9671213"/>
            <a:ext cx="14317416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3" y="13701713"/>
            <a:ext cx="14317416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10" y="9671213"/>
            <a:ext cx="14323040" cy="4030501"/>
          </a:xfrm>
        </p:spPr>
        <p:txBody>
          <a:bodyPr anchor="b"/>
          <a:lstStyle>
            <a:lvl1pPr marL="0" indent="0">
              <a:buNone/>
              <a:defRPr sz="11900" b="1"/>
            </a:lvl1pPr>
            <a:lvl2pPr marL="2263140" indent="0">
              <a:buNone/>
              <a:defRPr sz="9900" b="1"/>
            </a:lvl2pPr>
            <a:lvl3pPr marL="4526280" indent="0">
              <a:buNone/>
              <a:defRPr sz="8900" b="1"/>
            </a:lvl3pPr>
            <a:lvl4pPr marL="6789420" indent="0">
              <a:buNone/>
              <a:defRPr sz="7900" b="1"/>
            </a:lvl4pPr>
            <a:lvl5pPr marL="9052560" indent="0">
              <a:buNone/>
              <a:defRPr sz="7900" b="1"/>
            </a:lvl5pPr>
            <a:lvl6pPr marL="11315700" indent="0">
              <a:buNone/>
              <a:defRPr sz="7900" b="1"/>
            </a:lvl6pPr>
            <a:lvl7pPr marL="13578840" indent="0">
              <a:buNone/>
              <a:defRPr sz="7900" b="1"/>
            </a:lvl7pPr>
            <a:lvl8pPr marL="15841980" indent="0">
              <a:buNone/>
              <a:defRPr sz="7900" b="1"/>
            </a:lvl8pPr>
            <a:lvl9pPr marL="18105120" indent="0">
              <a:buNone/>
              <a:defRPr sz="7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10" y="13701713"/>
            <a:ext cx="14323040" cy="24893114"/>
          </a:xfrm>
        </p:spPr>
        <p:txBody>
          <a:bodyPr/>
          <a:lstStyle>
            <a:lvl1pPr>
              <a:defRPr sz="11900"/>
            </a:lvl1pPr>
            <a:lvl2pPr>
              <a:defRPr sz="9900"/>
            </a:lvl2pPr>
            <a:lvl3pPr>
              <a:defRPr sz="89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5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07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8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720216"/>
            <a:ext cx="10660709" cy="7320915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3" y="1720218"/>
            <a:ext cx="18114764" cy="36874612"/>
          </a:xfrm>
        </p:spPr>
        <p:txBody>
          <a:bodyPr/>
          <a:lstStyle>
            <a:lvl1pPr>
              <a:defRPr sz="15800"/>
            </a:lvl1pPr>
            <a:lvl2pPr>
              <a:defRPr sz="13900"/>
            </a:lvl2pPr>
            <a:lvl3pPr>
              <a:defRPr sz="11900"/>
            </a:lvl3pPr>
            <a:lvl4pPr>
              <a:defRPr sz="9900"/>
            </a:lvl4pPr>
            <a:lvl5pPr>
              <a:defRPr sz="9900"/>
            </a:lvl5pPr>
            <a:lvl6pPr>
              <a:defRPr sz="9900"/>
            </a:lvl6pPr>
            <a:lvl7pPr>
              <a:defRPr sz="9900"/>
            </a:lvl7pPr>
            <a:lvl8pPr>
              <a:defRPr sz="9900"/>
            </a:lvl8pPr>
            <a:lvl9pPr>
              <a:defRPr sz="9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4" y="9041133"/>
            <a:ext cx="10660709" cy="29553697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482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1" y="30243781"/>
            <a:ext cx="19442430" cy="3570449"/>
          </a:xfrm>
        </p:spPr>
        <p:txBody>
          <a:bodyPr anchor="b"/>
          <a:lstStyle>
            <a:lvl1pPr algn="l">
              <a:defRPr sz="9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1" y="3860483"/>
            <a:ext cx="19442430" cy="25923240"/>
          </a:xfrm>
        </p:spPr>
        <p:txBody>
          <a:bodyPr/>
          <a:lstStyle>
            <a:lvl1pPr marL="0" indent="0">
              <a:buNone/>
              <a:defRPr sz="15800"/>
            </a:lvl1pPr>
            <a:lvl2pPr marL="2263140" indent="0">
              <a:buNone/>
              <a:defRPr sz="13900"/>
            </a:lvl2pPr>
            <a:lvl3pPr marL="4526280" indent="0">
              <a:buNone/>
              <a:defRPr sz="11900"/>
            </a:lvl3pPr>
            <a:lvl4pPr marL="6789420" indent="0">
              <a:buNone/>
              <a:defRPr sz="9900"/>
            </a:lvl4pPr>
            <a:lvl5pPr marL="9052560" indent="0">
              <a:buNone/>
              <a:defRPr sz="9900"/>
            </a:lvl5pPr>
            <a:lvl6pPr marL="11315700" indent="0">
              <a:buNone/>
              <a:defRPr sz="9900"/>
            </a:lvl6pPr>
            <a:lvl7pPr marL="13578840" indent="0">
              <a:buNone/>
              <a:defRPr sz="9900"/>
            </a:lvl7pPr>
            <a:lvl8pPr marL="15841980" indent="0">
              <a:buNone/>
              <a:defRPr sz="9900"/>
            </a:lvl8pPr>
            <a:lvl9pPr marL="18105120" indent="0">
              <a:buNone/>
              <a:defRPr sz="9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1" y="33814230"/>
            <a:ext cx="19442430" cy="5070631"/>
          </a:xfrm>
        </p:spPr>
        <p:txBody>
          <a:bodyPr/>
          <a:lstStyle>
            <a:lvl1pPr marL="0" indent="0">
              <a:buNone/>
              <a:defRPr sz="6900"/>
            </a:lvl1pPr>
            <a:lvl2pPr marL="2263140" indent="0">
              <a:buNone/>
              <a:defRPr sz="5900"/>
            </a:lvl2pPr>
            <a:lvl3pPr marL="4526280" indent="0">
              <a:buNone/>
              <a:defRPr sz="5000"/>
            </a:lvl3pPr>
            <a:lvl4pPr marL="6789420" indent="0">
              <a:buNone/>
              <a:defRPr sz="4500"/>
            </a:lvl4pPr>
            <a:lvl5pPr marL="9052560" indent="0">
              <a:buNone/>
              <a:defRPr sz="4500"/>
            </a:lvl5pPr>
            <a:lvl6pPr marL="11315700" indent="0">
              <a:buNone/>
              <a:defRPr sz="4500"/>
            </a:lvl6pPr>
            <a:lvl7pPr marL="13578840" indent="0">
              <a:buNone/>
              <a:defRPr sz="4500"/>
            </a:lvl7pPr>
            <a:lvl8pPr marL="15841980" indent="0">
              <a:buNone/>
              <a:defRPr sz="4500"/>
            </a:lvl8pPr>
            <a:lvl9pPr marL="18105120" indent="0">
              <a:buNone/>
              <a:defRPr sz="4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480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3" y="1730219"/>
            <a:ext cx="29163645" cy="7200900"/>
          </a:xfrm>
          <a:prstGeom prst="rect">
            <a:avLst/>
          </a:prstGeom>
        </p:spPr>
        <p:txBody>
          <a:bodyPr vert="horz" lIns="452628" tIns="226314" rIns="452628" bIns="22631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3" y="10081264"/>
            <a:ext cx="29163645" cy="28513567"/>
          </a:xfrm>
          <a:prstGeom prst="rect">
            <a:avLst/>
          </a:prstGeom>
        </p:spPr>
        <p:txBody>
          <a:bodyPr vert="horz" lIns="452628" tIns="226314" rIns="452628" bIns="22631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l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73935-F827-4826-A9A7-C5B8A3AA5945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84" y="40045008"/>
            <a:ext cx="10261283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ct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3" y="40045008"/>
            <a:ext cx="7560945" cy="2300288"/>
          </a:xfrm>
          <a:prstGeom prst="rect">
            <a:avLst/>
          </a:prstGeom>
        </p:spPr>
        <p:txBody>
          <a:bodyPr vert="horz" lIns="452628" tIns="226314" rIns="452628" bIns="226314" rtlCol="0" anchor="ctr"/>
          <a:lstStyle>
            <a:lvl1pPr algn="r">
              <a:defRPr sz="5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3C185-7EA2-4A25-9A59-280D1EAA3F3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46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26280" rtl="0" eaLnBrk="1" latinLnBrk="1" hangingPunct="1">
        <a:spcBef>
          <a:spcPct val="0"/>
        </a:spcBef>
        <a:buNone/>
        <a:defRPr sz="2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7355" indent="-1697355" algn="l" defTabSz="4526280" rtl="0" eaLnBrk="1" latinLnBrk="1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77603" indent="-1414463" algn="l" defTabSz="4526280" rtl="0" eaLnBrk="1" latinLnBrk="1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578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0990" indent="-1131570" algn="l" defTabSz="4526280" rtl="0" eaLnBrk="1" latinLnBrk="1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84130" indent="-1131570" algn="l" defTabSz="4526280" rtl="0" eaLnBrk="1" latinLnBrk="1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44727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041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7355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236690" indent="-1131570" algn="l" defTabSz="4526280" rtl="0" eaLnBrk="1" latinLnBrk="1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31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262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894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884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05120" algn="l" defTabSz="4526280" rtl="0" eaLnBrk="1" latinLnBrk="1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224361" y="1277435"/>
            <a:ext cx="30171352" cy="446449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407692" y="2018941"/>
            <a:ext cx="763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2022</a:t>
            </a:r>
            <a:r>
              <a:rPr lang="ko-KR" altLang="en-US" sz="3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년도 한국가스학회 봄 학술대회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12993" y="3509684"/>
            <a:ext cx="19460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7200" b="1" dirty="0">
                <a:solidFill>
                  <a:schemeClr val="bg1"/>
                </a:solidFill>
              </a:rPr>
              <a:t>제목을 입력하세요</a:t>
            </a:r>
            <a:r>
              <a:rPr lang="en-US" altLang="ko-KR" sz="7200" b="1" dirty="0">
                <a:solidFill>
                  <a:schemeClr val="bg1"/>
                </a:solidFill>
              </a:rPr>
              <a:t>.(</a:t>
            </a:r>
            <a:r>
              <a:rPr lang="ko-KR" altLang="en-US" sz="7200" b="1" dirty="0" err="1">
                <a:solidFill>
                  <a:schemeClr val="bg1"/>
                </a:solidFill>
              </a:rPr>
              <a:t>맑은고딕</a:t>
            </a:r>
            <a:r>
              <a:rPr lang="en-US" altLang="ko-KR" sz="7200" b="1" dirty="0">
                <a:solidFill>
                  <a:schemeClr val="bg1"/>
                </a:solidFill>
              </a:rPr>
              <a:t>, 72</a:t>
            </a:r>
            <a:r>
              <a:rPr lang="ko-KR" altLang="en-US" sz="7200" b="1" dirty="0">
                <a:solidFill>
                  <a:schemeClr val="bg1"/>
                </a:solidFill>
              </a:rPr>
              <a:t>포인트</a:t>
            </a:r>
            <a:r>
              <a:rPr lang="en-US" altLang="ko-KR" sz="7200" b="1" dirty="0">
                <a:solidFill>
                  <a:schemeClr val="bg1"/>
                </a:solidFill>
              </a:rPr>
              <a:t>, Bold)</a:t>
            </a:r>
            <a:endParaRPr lang="ko-KR" alt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1665" y="6618286"/>
            <a:ext cx="80073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b="1" dirty="0">
                <a:latin typeface="+mj-lt"/>
              </a:rPr>
              <a:t>저자명</a:t>
            </a:r>
            <a:r>
              <a:rPr lang="en-US" altLang="ko-KR" sz="4000" b="1" dirty="0">
                <a:latin typeface="+mj-lt"/>
              </a:rPr>
              <a:t>(</a:t>
            </a:r>
            <a:r>
              <a:rPr lang="ko-KR" altLang="en-US" sz="4000" b="1" dirty="0" err="1">
                <a:latin typeface="+mj-lt"/>
              </a:rPr>
              <a:t>맑은고딕</a:t>
            </a:r>
            <a:r>
              <a:rPr lang="en-US" altLang="ko-KR" sz="4000" b="1" dirty="0">
                <a:latin typeface="+mj-lt"/>
              </a:rPr>
              <a:t>, 40</a:t>
            </a:r>
            <a:r>
              <a:rPr lang="ko-KR" altLang="en-US" sz="4000" b="1" dirty="0">
                <a:latin typeface="+mj-lt"/>
              </a:rPr>
              <a:t>포인트</a:t>
            </a:r>
            <a:r>
              <a:rPr lang="en-US" altLang="ko-KR" sz="4000" b="1" dirty="0">
                <a:latin typeface="+mj-lt"/>
              </a:rPr>
              <a:t>, bold)</a:t>
            </a:r>
            <a:endParaRPr lang="ko-KR" altLang="en-US" sz="40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25871" y="7777164"/>
            <a:ext cx="6078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000" dirty="0">
                <a:latin typeface="+mj-lt"/>
              </a:rPr>
              <a:t>소속</a:t>
            </a:r>
            <a:r>
              <a:rPr lang="en-US" altLang="ko-KR" sz="4000" dirty="0">
                <a:latin typeface="+mj-lt"/>
              </a:rPr>
              <a:t>(</a:t>
            </a:r>
            <a:r>
              <a:rPr lang="ko-KR" altLang="en-US" sz="4000" dirty="0" err="1">
                <a:latin typeface="+mj-lt"/>
              </a:rPr>
              <a:t>맑은고딕</a:t>
            </a:r>
            <a:r>
              <a:rPr lang="en-US" altLang="ko-KR" sz="4000" dirty="0">
                <a:latin typeface="+mj-lt"/>
              </a:rPr>
              <a:t>, 40</a:t>
            </a:r>
            <a:r>
              <a:rPr lang="ko-KR" altLang="en-US" sz="4000" dirty="0">
                <a:latin typeface="+mj-lt"/>
              </a:rPr>
              <a:t>포인트</a:t>
            </a:r>
            <a:r>
              <a:rPr lang="en-US" altLang="ko-KR" sz="4000" dirty="0">
                <a:latin typeface="+mj-lt"/>
              </a:rPr>
              <a:t>)</a:t>
            </a:r>
            <a:endParaRPr lang="ko-KR" altLang="en-US" sz="4000" dirty="0">
              <a:latin typeface="+mj-lt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228723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6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1380" y="41394791"/>
            <a:ext cx="4787546" cy="90346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37" y="41468997"/>
            <a:ext cx="966416" cy="874213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6713696" y="9289332"/>
            <a:ext cx="14325230" cy="311794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모서리가 둥근 직사각형 2"/>
          <p:cNvSpPr/>
          <p:nvPr/>
        </p:nvSpPr>
        <p:spPr>
          <a:xfrm>
            <a:off x="2042325" y="10170874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7407747" y="10282467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7709064" y="25913329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2042325" y="20666596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2633" y="15626036"/>
            <a:ext cx="9505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</a:p>
          <a:p>
            <a:endParaRPr lang="en-US" altLang="ko-KR" sz="3600" dirty="0">
              <a:solidFill>
                <a:srgbClr val="FF0000"/>
              </a:solidFill>
            </a:endParaRPr>
          </a:p>
          <a:p>
            <a:r>
              <a:rPr lang="en-US" altLang="ko-KR" sz="3600" dirty="0">
                <a:solidFill>
                  <a:srgbClr val="FF0000"/>
                </a:solidFill>
              </a:rPr>
              <a:t>* </a:t>
            </a:r>
            <a:r>
              <a:rPr lang="ko-KR" altLang="en-US" sz="3600" dirty="0">
                <a:solidFill>
                  <a:srgbClr val="FF0000"/>
                </a:solidFill>
              </a:rPr>
              <a:t>포스터 양식 내용의  소제목 개수 및 위치는</a:t>
            </a:r>
            <a:r>
              <a:rPr lang="en-US" altLang="ko-KR" sz="3600" dirty="0">
                <a:solidFill>
                  <a:srgbClr val="FF0000"/>
                </a:solidFill>
              </a:rPr>
              <a:t> </a:t>
            </a:r>
            <a:r>
              <a:rPr lang="ko-KR" altLang="en-US" sz="3600" dirty="0">
                <a:solidFill>
                  <a:srgbClr val="FF0000"/>
                </a:solidFill>
              </a:rPr>
              <a:t>자율적으로 변형하여 사용하시기 바랍니다</a:t>
            </a:r>
            <a:r>
              <a:rPr lang="en-US" altLang="ko-KR" sz="3600" dirty="0">
                <a:solidFill>
                  <a:srgbClr val="FF0000"/>
                </a:solidFill>
              </a:rPr>
              <a:t>.</a:t>
            </a:r>
            <a:r>
              <a:rPr lang="ko-KR" altLang="en-US" sz="3600" dirty="0">
                <a:solidFill>
                  <a:srgbClr val="FF0000"/>
                </a:solidFill>
              </a:rPr>
              <a:t> </a:t>
            </a:r>
            <a:endParaRPr lang="en-US" altLang="ko-KR" sz="3600" dirty="0">
              <a:solidFill>
                <a:srgbClr val="FF0000"/>
              </a:solidFill>
            </a:endParaRPr>
          </a:p>
          <a:p>
            <a:endParaRPr lang="ko-KR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64611" y="16161761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2673" y="2534689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864611" y="31539804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2181158" y="31358913"/>
            <a:ext cx="12961440" cy="100811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>
                <a:latin typeface="+mj-lt"/>
              </a:rPr>
              <a:t>소제목</a:t>
            </a:r>
            <a:r>
              <a:rPr lang="en-US" altLang="ko-KR" sz="4800" b="1" dirty="0">
                <a:latin typeface="+mj-lt"/>
              </a:rPr>
              <a:t>(</a:t>
            </a:r>
            <a:r>
              <a:rPr lang="ko-KR" altLang="en-US" sz="4800" b="1" dirty="0" err="1">
                <a:latin typeface="+mj-lt"/>
              </a:rPr>
              <a:t>맑은고딕</a:t>
            </a:r>
            <a:r>
              <a:rPr lang="en-US" altLang="ko-KR" sz="4800" b="1" dirty="0">
                <a:latin typeface="+mj-lt"/>
              </a:rPr>
              <a:t>, 48</a:t>
            </a:r>
            <a:r>
              <a:rPr lang="ko-KR" altLang="en-US" sz="4800" b="1" dirty="0">
                <a:latin typeface="+mj-lt"/>
              </a:rPr>
              <a:t>포인트</a:t>
            </a:r>
            <a:r>
              <a:rPr lang="en-US" altLang="ko-KR" sz="4800" b="1" dirty="0">
                <a:latin typeface="+mj-lt"/>
              </a:rPr>
              <a:t>,bold)</a:t>
            </a:r>
            <a:endParaRPr lang="ko-KR" altLang="en-US" sz="48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2673" y="36652372"/>
            <a:ext cx="950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/>
              <a:t>내용</a:t>
            </a:r>
            <a:r>
              <a:rPr lang="en-US" altLang="ko-KR" sz="3600" dirty="0"/>
              <a:t>(</a:t>
            </a:r>
            <a:r>
              <a:rPr lang="ko-KR" altLang="en-US" sz="3600" dirty="0" err="1"/>
              <a:t>맑은고딕</a:t>
            </a:r>
            <a:r>
              <a:rPr lang="en-US" altLang="ko-KR" sz="3600" dirty="0"/>
              <a:t>, 36</a:t>
            </a:r>
            <a:r>
              <a:rPr lang="ko-KR" altLang="en-US" sz="3600" dirty="0"/>
              <a:t>포인트</a:t>
            </a:r>
            <a:r>
              <a:rPr lang="en-US" altLang="ko-KR" sz="3600" dirty="0"/>
              <a:t>)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650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124</Words>
  <Application>Microsoft Office PowerPoint</Application>
  <PresentationFormat>사용자 지정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HY헤드라인M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15</cp:revision>
  <dcterms:created xsi:type="dcterms:W3CDTF">2019-04-02T05:15:26Z</dcterms:created>
  <dcterms:modified xsi:type="dcterms:W3CDTF">2022-05-12T05:55:23Z</dcterms:modified>
</cp:coreProperties>
</file>