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F660A-54D9-4B7F-923D-E48DF24D278C}" type="datetimeFigureOut">
              <a:rPr lang="ko-KR" altLang="en-US" smtClean="0"/>
              <a:pPr/>
              <a:t>2014-10-20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7A502-F581-45EA-BC0B-3055254AD4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 descr="2222222222222222222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268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57422" y="202148"/>
            <a:ext cx="857256" cy="369332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정</a:t>
            </a:r>
            <a:r>
              <a:rPr lang="ko-KR" altLang="en-US" b="1" dirty="0"/>
              <a:t>문</a:t>
            </a:r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3214678" y="285728"/>
            <a:ext cx="214314" cy="28575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7158" y="2857496"/>
            <a:ext cx="2571768" cy="646331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27</a:t>
            </a:r>
            <a:r>
              <a:rPr lang="ko-KR" altLang="en-US" b="1" dirty="0" smtClean="0"/>
              <a:t>일 환영연장</a:t>
            </a:r>
            <a:endParaRPr lang="en-US" altLang="ko-KR" b="1" dirty="0" smtClean="0"/>
          </a:p>
          <a:p>
            <a:pPr algn="ctr"/>
            <a:r>
              <a:rPr lang="en-US" altLang="ko-KR" b="1" dirty="0" smtClean="0"/>
              <a:t>28</a:t>
            </a:r>
            <a:r>
              <a:rPr lang="ko-KR" altLang="en-US" b="1" dirty="0" smtClean="0"/>
              <a:t>일 포스터발표 </a:t>
            </a:r>
            <a:endParaRPr lang="ko-KR" altLang="en-US" b="1" dirty="0"/>
          </a:p>
        </p:txBody>
      </p:sp>
      <p:cxnSp>
        <p:nvCxnSpPr>
          <p:cNvPr id="11" name="직선 화살표 연결선 10"/>
          <p:cNvCxnSpPr/>
          <p:nvPr/>
        </p:nvCxnSpPr>
        <p:spPr>
          <a:xfrm>
            <a:off x="2643174" y="3500438"/>
            <a:ext cx="214314" cy="28575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28926" y="5643578"/>
            <a:ext cx="714380" cy="369332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식당</a:t>
            </a:r>
            <a:endParaRPr lang="ko-KR" altLang="en-US" b="1" dirty="0"/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1857356" y="5357826"/>
            <a:ext cx="0" cy="5000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500694" y="357166"/>
            <a:ext cx="3214710" cy="769441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28</a:t>
            </a:r>
            <a:r>
              <a:rPr lang="ko-KR" altLang="en-US" sz="1600" b="1" dirty="0" smtClean="0"/>
              <a:t>일 분과 세션</a:t>
            </a:r>
            <a:endParaRPr lang="en-US" altLang="ko-KR" sz="1600" b="1" dirty="0" smtClean="0"/>
          </a:p>
          <a:p>
            <a:pPr algn="ctr"/>
            <a:r>
              <a:rPr lang="en-US" altLang="ko-KR" sz="1400" b="1" dirty="0" smtClean="0"/>
              <a:t>(</a:t>
            </a:r>
            <a:r>
              <a:rPr lang="ko-KR" altLang="en-US" sz="1400" b="1" dirty="0" err="1" smtClean="0"/>
              <a:t>체육사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철학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사회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무용</a:t>
            </a:r>
            <a:r>
              <a:rPr lang="en-US" altLang="ko-KR" sz="1400" b="1" dirty="0" smtClean="0"/>
              <a:t>, </a:t>
            </a:r>
          </a:p>
          <a:p>
            <a:pPr algn="ctr"/>
            <a:r>
              <a:rPr lang="ko-KR" altLang="en-US" sz="1400" b="1" dirty="0" smtClean="0"/>
              <a:t>사체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여가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특수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정책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뉴소년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endParaRPr lang="ko-KR" altLang="en-US" sz="1400" b="1" dirty="0"/>
          </a:p>
        </p:txBody>
      </p:sp>
      <p:cxnSp>
        <p:nvCxnSpPr>
          <p:cNvPr id="18" name="직선 화살표 연결선 17"/>
          <p:cNvCxnSpPr/>
          <p:nvPr/>
        </p:nvCxnSpPr>
        <p:spPr>
          <a:xfrm>
            <a:off x="7000892" y="1133748"/>
            <a:ext cx="0" cy="5000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642910" y="6143644"/>
            <a:ext cx="0" cy="28575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5572140"/>
            <a:ext cx="1608580" cy="553998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28</a:t>
            </a:r>
            <a:r>
              <a:rPr lang="ko-KR" altLang="en-US" sz="1600" b="1" dirty="0" smtClean="0"/>
              <a:t>일 분과 세션</a:t>
            </a:r>
            <a:endParaRPr lang="en-US" altLang="ko-KR" sz="1600" b="1" dirty="0" smtClean="0"/>
          </a:p>
          <a:p>
            <a:pPr algn="ctr"/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교육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cxnSp>
        <p:nvCxnSpPr>
          <p:cNvPr id="20" name="직선 화살표 연결선 19"/>
          <p:cNvCxnSpPr/>
          <p:nvPr/>
        </p:nvCxnSpPr>
        <p:spPr>
          <a:xfrm>
            <a:off x="6858016" y="4929198"/>
            <a:ext cx="0" cy="21431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91590" y="5830184"/>
            <a:ext cx="1785950" cy="553998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28</a:t>
            </a:r>
            <a:r>
              <a:rPr lang="ko-KR" altLang="en-US" sz="1600" b="1" dirty="0" smtClean="0"/>
              <a:t>일 분과 세션</a:t>
            </a:r>
            <a:endParaRPr lang="en-US" altLang="ko-KR" sz="1600" b="1" dirty="0" smtClean="0"/>
          </a:p>
          <a:p>
            <a:pPr algn="ctr"/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심리학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cxnSp>
        <p:nvCxnSpPr>
          <p:cNvPr id="26" name="직선 화살표 연결선 25"/>
          <p:cNvCxnSpPr/>
          <p:nvPr/>
        </p:nvCxnSpPr>
        <p:spPr>
          <a:xfrm flipV="1">
            <a:off x="7358082" y="5500702"/>
            <a:ext cx="0" cy="28575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357554" y="3661786"/>
            <a:ext cx="2643206" cy="553998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28</a:t>
            </a:r>
            <a:r>
              <a:rPr lang="ko-KR" altLang="en-US" sz="1600" b="1" dirty="0" smtClean="0"/>
              <a:t>일 분과 세션</a:t>
            </a:r>
            <a:endParaRPr lang="en-US" altLang="ko-KR" sz="1600" b="1" dirty="0" smtClean="0"/>
          </a:p>
          <a:p>
            <a:pPr algn="ctr"/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발육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생리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영양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역학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측정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endParaRPr lang="ko-KR" altLang="en-US" sz="1400" b="1" dirty="0"/>
          </a:p>
        </p:txBody>
      </p:sp>
      <p:cxnSp>
        <p:nvCxnSpPr>
          <p:cNvPr id="33" name="직선 화살표 연결선 32"/>
          <p:cNvCxnSpPr/>
          <p:nvPr/>
        </p:nvCxnSpPr>
        <p:spPr>
          <a:xfrm>
            <a:off x="3643306" y="4214818"/>
            <a:ext cx="0" cy="78581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/>
          <p:cNvSpPr/>
          <p:nvPr/>
        </p:nvSpPr>
        <p:spPr>
          <a:xfrm>
            <a:off x="6143636" y="2500306"/>
            <a:ext cx="12858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 smtClean="0"/>
              <a:t>해양대학</a:t>
            </a:r>
            <a:r>
              <a:rPr lang="en-US" altLang="ko-KR" sz="1200" b="1" dirty="0" smtClean="0"/>
              <a:t> 3</a:t>
            </a:r>
            <a:r>
              <a:rPr lang="ko-KR" altLang="en-US" sz="1200" b="1" dirty="0" smtClean="0"/>
              <a:t>호관 </a:t>
            </a:r>
            <a:endParaRPr lang="ko-KR" altLang="en-US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857620" y="2301048"/>
            <a:ext cx="1785950" cy="553998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28</a:t>
            </a:r>
            <a:r>
              <a:rPr lang="ko-KR" altLang="en-US" sz="1600" b="1" dirty="0" smtClean="0"/>
              <a:t>일 분과 세션</a:t>
            </a:r>
            <a:endParaRPr lang="en-US" altLang="ko-KR" sz="1600" b="1" dirty="0" smtClean="0"/>
          </a:p>
          <a:p>
            <a:pPr algn="ctr"/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산업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cxnSp>
        <p:nvCxnSpPr>
          <p:cNvPr id="37" name="직선 화살표 연결선 36"/>
          <p:cNvCxnSpPr/>
          <p:nvPr/>
        </p:nvCxnSpPr>
        <p:spPr>
          <a:xfrm>
            <a:off x="5643570" y="2571744"/>
            <a:ext cx="571504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-71470" y="4988494"/>
            <a:ext cx="2500330" cy="369332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27</a:t>
            </a:r>
            <a:r>
              <a:rPr lang="ko-KR" altLang="en-US" b="1" dirty="0" smtClean="0"/>
              <a:t>일 개회식 및 발표</a:t>
            </a:r>
            <a:endParaRPr lang="ko-KR" altLang="en-US" b="1" dirty="0"/>
          </a:p>
        </p:txBody>
      </p:sp>
      <p:cxnSp>
        <p:nvCxnSpPr>
          <p:cNvPr id="28" name="직선 화살표 연결선 27"/>
          <p:cNvCxnSpPr/>
          <p:nvPr/>
        </p:nvCxnSpPr>
        <p:spPr>
          <a:xfrm flipV="1">
            <a:off x="3071802" y="5286388"/>
            <a:ext cx="0" cy="35719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 flipH="1" flipV="1">
            <a:off x="7215206" y="1928802"/>
            <a:ext cx="214314" cy="21431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429520" y="2130974"/>
            <a:ext cx="1714480" cy="584775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28</a:t>
            </a:r>
            <a:r>
              <a:rPr lang="ko-KR" altLang="en-US" sz="1600" b="1" dirty="0" smtClean="0"/>
              <a:t>일 한국체육학회 사무국</a:t>
            </a:r>
            <a:endParaRPr lang="ko-KR" altLang="en-US" sz="1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79</Words>
  <Application>Microsoft Office PowerPoint</Application>
  <PresentationFormat>화면 슬라이드 쇼(4:3)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</dc:creator>
  <cp:lastModifiedBy>admin</cp:lastModifiedBy>
  <cp:revision>20</cp:revision>
  <dcterms:created xsi:type="dcterms:W3CDTF">2014-10-13T05:43:01Z</dcterms:created>
  <dcterms:modified xsi:type="dcterms:W3CDTF">2014-10-20T02:22:54Z</dcterms:modified>
</cp:coreProperties>
</file>