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Lst>
  <p:sldSz cx="6583363" cy="9693275"/>
  <p:notesSz cx="6888163" cy="100203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53" userDrawn="1">
          <p15:clr>
            <a:srgbClr val="A4A3A4"/>
          </p15:clr>
        </p15:guide>
        <p15:guide id="2" pos="207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66CC"/>
    <a:srgbClr val="56BAA0"/>
    <a:srgbClr val="D8DBE0"/>
    <a:srgbClr val="91D2C1"/>
    <a:srgbClr val="A2C2B6"/>
    <a:srgbClr val="003852"/>
    <a:srgbClr val="45BA89"/>
    <a:srgbClr val="3D82AD"/>
    <a:srgbClr val="66A1CC"/>
    <a:srgbClr val="338C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FD0F851-EC5A-4D38-B0AD-8093EC10F338}" styleName="밝은 스타일 1 - 강조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0" d="100"/>
          <a:sy n="80" d="100"/>
        </p:scale>
        <p:origin x="2636" y="56"/>
      </p:cViewPr>
      <p:guideLst>
        <p:guide orient="horz" pos="3053"/>
        <p:guide pos="2073"/>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493752" y="1586377"/>
            <a:ext cx="5595859" cy="3374696"/>
          </a:xfrm>
        </p:spPr>
        <p:txBody>
          <a:bodyPr anchor="b"/>
          <a:lstStyle>
            <a:lvl1pPr algn="ctr">
              <a:defRPr sz="4320"/>
            </a:lvl1pPr>
          </a:lstStyle>
          <a:p>
            <a:r>
              <a:rPr lang="ko-KR" altLang="en-US"/>
              <a:t>마스터 제목 스타일 편집</a:t>
            </a:r>
            <a:endParaRPr lang="en-US" dirty="0"/>
          </a:p>
        </p:txBody>
      </p:sp>
      <p:sp>
        <p:nvSpPr>
          <p:cNvPr id="3" name="Subtitle 2"/>
          <p:cNvSpPr>
            <a:spLocks noGrp="1"/>
          </p:cNvSpPr>
          <p:nvPr>
            <p:ph type="subTitle" idx="1"/>
          </p:nvPr>
        </p:nvSpPr>
        <p:spPr>
          <a:xfrm>
            <a:off x="822921" y="5091214"/>
            <a:ext cx="4937522" cy="2340297"/>
          </a:xfrm>
        </p:spPr>
        <p:txBody>
          <a:bodyPr/>
          <a:lstStyle>
            <a:lvl1pPr marL="0" indent="0" algn="ctr">
              <a:buNone/>
              <a:defRPr sz="1728"/>
            </a:lvl1pPr>
            <a:lvl2pPr marL="329184" indent="0" algn="ctr">
              <a:buNone/>
              <a:defRPr sz="1440"/>
            </a:lvl2pPr>
            <a:lvl3pPr marL="658368" indent="0" algn="ctr">
              <a:buNone/>
              <a:defRPr sz="1296"/>
            </a:lvl3pPr>
            <a:lvl4pPr marL="987552" indent="0" algn="ctr">
              <a:buNone/>
              <a:defRPr sz="1152"/>
            </a:lvl4pPr>
            <a:lvl5pPr marL="1316736" indent="0" algn="ctr">
              <a:buNone/>
              <a:defRPr sz="1152"/>
            </a:lvl5pPr>
            <a:lvl6pPr marL="1645920" indent="0" algn="ctr">
              <a:buNone/>
              <a:defRPr sz="1152"/>
            </a:lvl6pPr>
            <a:lvl7pPr marL="1975104" indent="0" algn="ctr">
              <a:buNone/>
              <a:defRPr sz="1152"/>
            </a:lvl7pPr>
            <a:lvl8pPr marL="2304288" indent="0" algn="ctr">
              <a:buNone/>
              <a:defRPr sz="1152"/>
            </a:lvl8pPr>
            <a:lvl9pPr marL="2633472" indent="0" algn="ctr">
              <a:buNone/>
              <a:defRPr sz="1152"/>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DC02E2C9-C22F-47F3-A1FB-5128D5BA94DC}" type="datetimeFigureOut">
              <a:rPr lang="ko-KR" altLang="en-US" smtClean="0"/>
              <a:t>2024-08-20</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F7D8FC21-043A-4CBE-B229-9925EAB85540}" type="slidenum">
              <a:rPr lang="ko-KR" altLang="en-US" smtClean="0"/>
              <a:t>‹#›</a:t>
            </a:fld>
            <a:endParaRPr lang="ko-KR" altLang="en-US"/>
          </a:p>
        </p:txBody>
      </p:sp>
    </p:spTree>
    <p:extLst>
      <p:ext uri="{BB962C8B-B14F-4D97-AF65-F5344CB8AC3E}">
        <p14:creationId xmlns:p14="http://schemas.microsoft.com/office/powerpoint/2010/main" val="5361524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dirty="0"/>
          </a:p>
        </p:txBody>
      </p:sp>
      <p:sp>
        <p:nvSpPr>
          <p:cNvPr id="4" name="Date Placeholder 3"/>
          <p:cNvSpPr>
            <a:spLocks noGrp="1"/>
          </p:cNvSpPr>
          <p:nvPr>
            <p:ph type="dt" sz="half" idx="10"/>
          </p:nvPr>
        </p:nvSpPr>
        <p:spPr/>
        <p:txBody>
          <a:bodyPr/>
          <a:lstStyle/>
          <a:p>
            <a:fld id="{DC02E2C9-C22F-47F3-A1FB-5128D5BA94DC}" type="datetimeFigureOut">
              <a:rPr lang="ko-KR" altLang="en-US" smtClean="0"/>
              <a:t>2024-08-20</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F7D8FC21-043A-4CBE-B229-9925EAB85540}" type="slidenum">
              <a:rPr lang="ko-KR" altLang="en-US" smtClean="0"/>
              <a:t>‹#›</a:t>
            </a:fld>
            <a:endParaRPr lang="ko-KR" altLang="en-US"/>
          </a:p>
        </p:txBody>
      </p:sp>
    </p:spTree>
    <p:extLst>
      <p:ext uri="{BB962C8B-B14F-4D97-AF65-F5344CB8AC3E}">
        <p14:creationId xmlns:p14="http://schemas.microsoft.com/office/powerpoint/2010/main" val="4497764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711219" y="516077"/>
            <a:ext cx="1419538" cy="8214603"/>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452607" y="516077"/>
            <a:ext cx="4176321" cy="8214603"/>
          </a:xfrm>
        </p:spPr>
        <p:txBody>
          <a:bodyPr vert="eaVert"/>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dirty="0"/>
          </a:p>
        </p:txBody>
      </p:sp>
      <p:sp>
        <p:nvSpPr>
          <p:cNvPr id="4" name="Date Placeholder 3"/>
          <p:cNvSpPr>
            <a:spLocks noGrp="1"/>
          </p:cNvSpPr>
          <p:nvPr>
            <p:ph type="dt" sz="half" idx="10"/>
          </p:nvPr>
        </p:nvSpPr>
        <p:spPr/>
        <p:txBody>
          <a:bodyPr/>
          <a:lstStyle/>
          <a:p>
            <a:fld id="{DC02E2C9-C22F-47F3-A1FB-5128D5BA94DC}" type="datetimeFigureOut">
              <a:rPr lang="ko-KR" altLang="en-US" smtClean="0"/>
              <a:t>2024-08-20</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F7D8FC21-043A-4CBE-B229-9925EAB85540}" type="slidenum">
              <a:rPr lang="ko-KR" altLang="en-US" smtClean="0"/>
              <a:t>‹#›</a:t>
            </a:fld>
            <a:endParaRPr lang="ko-KR" altLang="en-US"/>
          </a:p>
        </p:txBody>
      </p:sp>
    </p:spTree>
    <p:extLst>
      <p:ext uri="{BB962C8B-B14F-4D97-AF65-F5344CB8AC3E}">
        <p14:creationId xmlns:p14="http://schemas.microsoft.com/office/powerpoint/2010/main" val="17286174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dirty="0"/>
          </a:p>
        </p:txBody>
      </p:sp>
      <p:sp>
        <p:nvSpPr>
          <p:cNvPr id="4" name="Date Placeholder 3"/>
          <p:cNvSpPr>
            <a:spLocks noGrp="1"/>
          </p:cNvSpPr>
          <p:nvPr>
            <p:ph type="dt" sz="half" idx="10"/>
          </p:nvPr>
        </p:nvSpPr>
        <p:spPr/>
        <p:txBody>
          <a:bodyPr/>
          <a:lstStyle/>
          <a:p>
            <a:fld id="{DC02E2C9-C22F-47F3-A1FB-5128D5BA94DC}" type="datetimeFigureOut">
              <a:rPr lang="ko-KR" altLang="en-US" smtClean="0"/>
              <a:t>2024-08-20</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F7D8FC21-043A-4CBE-B229-9925EAB85540}" type="slidenum">
              <a:rPr lang="ko-KR" altLang="en-US" smtClean="0"/>
              <a:t>‹#›</a:t>
            </a:fld>
            <a:endParaRPr lang="ko-KR" altLang="en-US"/>
          </a:p>
        </p:txBody>
      </p:sp>
    </p:spTree>
    <p:extLst>
      <p:ext uri="{BB962C8B-B14F-4D97-AF65-F5344CB8AC3E}">
        <p14:creationId xmlns:p14="http://schemas.microsoft.com/office/powerpoint/2010/main" val="2015184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449178" y="2416590"/>
            <a:ext cx="5678151" cy="4032132"/>
          </a:xfrm>
        </p:spPr>
        <p:txBody>
          <a:bodyPr anchor="b"/>
          <a:lstStyle>
            <a:lvl1pPr>
              <a:defRPr sz="4320"/>
            </a:lvl1pPr>
          </a:lstStyle>
          <a:p>
            <a:r>
              <a:rPr lang="ko-KR" altLang="en-US"/>
              <a:t>마스터 제목 스타일 편집</a:t>
            </a:r>
            <a:endParaRPr lang="en-US" dirty="0"/>
          </a:p>
        </p:txBody>
      </p:sp>
      <p:sp>
        <p:nvSpPr>
          <p:cNvPr id="3" name="Text Placeholder 2"/>
          <p:cNvSpPr>
            <a:spLocks noGrp="1"/>
          </p:cNvSpPr>
          <p:nvPr>
            <p:ph type="body" idx="1"/>
          </p:nvPr>
        </p:nvSpPr>
        <p:spPr>
          <a:xfrm>
            <a:off x="449178" y="6486868"/>
            <a:ext cx="5678151" cy="2120403"/>
          </a:xfrm>
        </p:spPr>
        <p:txBody>
          <a:bodyPr/>
          <a:lstStyle>
            <a:lvl1pPr marL="0" indent="0">
              <a:buNone/>
              <a:defRPr sz="1728">
                <a:solidFill>
                  <a:schemeClr val="tx1"/>
                </a:solidFill>
              </a:defRPr>
            </a:lvl1pPr>
            <a:lvl2pPr marL="329184" indent="0">
              <a:buNone/>
              <a:defRPr sz="1440">
                <a:solidFill>
                  <a:schemeClr val="tx1">
                    <a:tint val="75000"/>
                  </a:schemeClr>
                </a:solidFill>
              </a:defRPr>
            </a:lvl2pPr>
            <a:lvl3pPr marL="658368" indent="0">
              <a:buNone/>
              <a:defRPr sz="1296">
                <a:solidFill>
                  <a:schemeClr val="tx1">
                    <a:tint val="75000"/>
                  </a:schemeClr>
                </a:solidFill>
              </a:defRPr>
            </a:lvl3pPr>
            <a:lvl4pPr marL="987552" indent="0">
              <a:buNone/>
              <a:defRPr sz="1152">
                <a:solidFill>
                  <a:schemeClr val="tx1">
                    <a:tint val="75000"/>
                  </a:schemeClr>
                </a:solidFill>
              </a:defRPr>
            </a:lvl4pPr>
            <a:lvl5pPr marL="1316736" indent="0">
              <a:buNone/>
              <a:defRPr sz="1152">
                <a:solidFill>
                  <a:schemeClr val="tx1">
                    <a:tint val="75000"/>
                  </a:schemeClr>
                </a:solidFill>
              </a:defRPr>
            </a:lvl5pPr>
            <a:lvl6pPr marL="1645920" indent="0">
              <a:buNone/>
              <a:defRPr sz="1152">
                <a:solidFill>
                  <a:schemeClr val="tx1">
                    <a:tint val="75000"/>
                  </a:schemeClr>
                </a:solidFill>
              </a:defRPr>
            </a:lvl6pPr>
            <a:lvl7pPr marL="1975104" indent="0">
              <a:buNone/>
              <a:defRPr sz="1152">
                <a:solidFill>
                  <a:schemeClr val="tx1">
                    <a:tint val="75000"/>
                  </a:schemeClr>
                </a:solidFill>
              </a:defRPr>
            </a:lvl7pPr>
            <a:lvl8pPr marL="2304288" indent="0">
              <a:buNone/>
              <a:defRPr sz="1152">
                <a:solidFill>
                  <a:schemeClr val="tx1">
                    <a:tint val="75000"/>
                  </a:schemeClr>
                </a:solidFill>
              </a:defRPr>
            </a:lvl8pPr>
            <a:lvl9pPr marL="2633472" indent="0">
              <a:buNone/>
              <a:defRPr sz="1152">
                <a:solidFill>
                  <a:schemeClr val="tx1">
                    <a:tint val="75000"/>
                  </a:schemeClr>
                </a:solidFill>
              </a:defRPr>
            </a:lvl9pPr>
          </a:lstStyle>
          <a:p>
            <a:pPr lvl="0"/>
            <a:r>
              <a:rPr lang="ko-KR" altLang="en-US"/>
              <a:t>마스터 텍스트 스타일 편집</a:t>
            </a:r>
          </a:p>
        </p:txBody>
      </p:sp>
      <p:sp>
        <p:nvSpPr>
          <p:cNvPr id="4" name="Date Placeholder 3"/>
          <p:cNvSpPr>
            <a:spLocks noGrp="1"/>
          </p:cNvSpPr>
          <p:nvPr>
            <p:ph type="dt" sz="half" idx="10"/>
          </p:nvPr>
        </p:nvSpPr>
        <p:spPr/>
        <p:txBody>
          <a:bodyPr/>
          <a:lstStyle/>
          <a:p>
            <a:fld id="{DC02E2C9-C22F-47F3-A1FB-5128D5BA94DC}" type="datetimeFigureOut">
              <a:rPr lang="ko-KR" altLang="en-US" smtClean="0"/>
              <a:t>2024-08-20</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F7D8FC21-043A-4CBE-B229-9925EAB85540}" type="slidenum">
              <a:rPr lang="ko-KR" altLang="en-US" smtClean="0"/>
              <a:t>‹#›</a:t>
            </a:fld>
            <a:endParaRPr lang="ko-KR" altLang="en-US"/>
          </a:p>
        </p:txBody>
      </p:sp>
    </p:spTree>
    <p:extLst>
      <p:ext uri="{BB962C8B-B14F-4D97-AF65-F5344CB8AC3E}">
        <p14:creationId xmlns:p14="http://schemas.microsoft.com/office/powerpoint/2010/main" val="35212975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452606" y="2580386"/>
            <a:ext cx="2797929" cy="6150294"/>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dirty="0"/>
          </a:p>
        </p:txBody>
      </p:sp>
      <p:sp>
        <p:nvSpPr>
          <p:cNvPr id="4" name="Content Placeholder 3"/>
          <p:cNvSpPr>
            <a:spLocks noGrp="1"/>
          </p:cNvSpPr>
          <p:nvPr>
            <p:ph sz="half" idx="2"/>
          </p:nvPr>
        </p:nvSpPr>
        <p:spPr>
          <a:xfrm>
            <a:off x="3332828" y="2580386"/>
            <a:ext cx="2797929" cy="6150294"/>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dirty="0"/>
          </a:p>
        </p:txBody>
      </p:sp>
      <p:sp>
        <p:nvSpPr>
          <p:cNvPr id="5" name="Date Placeholder 4"/>
          <p:cNvSpPr>
            <a:spLocks noGrp="1"/>
          </p:cNvSpPr>
          <p:nvPr>
            <p:ph type="dt" sz="half" idx="10"/>
          </p:nvPr>
        </p:nvSpPr>
        <p:spPr/>
        <p:txBody>
          <a:bodyPr/>
          <a:lstStyle/>
          <a:p>
            <a:fld id="{DC02E2C9-C22F-47F3-A1FB-5128D5BA94DC}" type="datetimeFigureOut">
              <a:rPr lang="ko-KR" altLang="en-US" smtClean="0"/>
              <a:t>2024-08-20</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F7D8FC21-043A-4CBE-B229-9925EAB85540}" type="slidenum">
              <a:rPr lang="ko-KR" altLang="en-US" smtClean="0"/>
              <a:t>‹#›</a:t>
            </a:fld>
            <a:endParaRPr lang="ko-KR" altLang="en-US"/>
          </a:p>
        </p:txBody>
      </p:sp>
    </p:spTree>
    <p:extLst>
      <p:ext uri="{BB962C8B-B14F-4D97-AF65-F5344CB8AC3E}">
        <p14:creationId xmlns:p14="http://schemas.microsoft.com/office/powerpoint/2010/main" val="6485315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453463" y="516079"/>
            <a:ext cx="5678151" cy="1873585"/>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453464" y="2376199"/>
            <a:ext cx="2785071" cy="1164539"/>
          </a:xfrm>
        </p:spPr>
        <p:txBody>
          <a:bodyPr anchor="b"/>
          <a:lstStyle>
            <a:lvl1pPr marL="0" indent="0">
              <a:buNone/>
              <a:defRPr sz="1728" b="1"/>
            </a:lvl1pPr>
            <a:lvl2pPr marL="329184" indent="0">
              <a:buNone/>
              <a:defRPr sz="1440" b="1"/>
            </a:lvl2pPr>
            <a:lvl3pPr marL="658368" indent="0">
              <a:buNone/>
              <a:defRPr sz="1296" b="1"/>
            </a:lvl3pPr>
            <a:lvl4pPr marL="987552" indent="0">
              <a:buNone/>
              <a:defRPr sz="1152" b="1"/>
            </a:lvl4pPr>
            <a:lvl5pPr marL="1316736" indent="0">
              <a:buNone/>
              <a:defRPr sz="1152" b="1"/>
            </a:lvl5pPr>
            <a:lvl6pPr marL="1645920" indent="0">
              <a:buNone/>
              <a:defRPr sz="1152" b="1"/>
            </a:lvl6pPr>
            <a:lvl7pPr marL="1975104" indent="0">
              <a:buNone/>
              <a:defRPr sz="1152" b="1"/>
            </a:lvl7pPr>
            <a:lvl8pPr marL="2304288" indent="0">
              <a:buNone/>
              <a:defRPr sz="1152" b="1"/>
            </a:lvl8pPr>
            <a:lvl9pPr marL="2633472" indent="0">
              <a:buNone/>
              <a:defRPr sz="1152" b="1"/>
            </a:lvl9pPr>
          </a:lstStyle>
          <a:p>
            <a:pPr lvl="0"/>
            <a:r>
              <a:rPr lang="ko-KR" altLang="en-US"/>
              <a:t>마스터 텍스트 스타일 편집</a:t>
            </a:r>
          </a:p>
        </p:txBody>
      </p:sp>
      <p:sp>
        <p:nvSpPr>
          <p:cNvPr id="4" name="Content Placeholder 3"/>
          <p:cNvSpPr>
            <a:spLocks noGrp="1"/>
          </p:cNvSpPr>
          <p:nvPr>
            <p:ph sz="half" idx="2"/>
          </p:nvPr>
        </p:nvSpPr>
        <p:spPr>
          <a:xfrm>
            <a:off x="453464" y="3540738"/>
            <a:ext cx="2785071" cy="5207892"/>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dirty="0"/>
          </a:p>
        </p:txBody>
      </p:sp>
      <p:sp>
        <p:nvSpPr>
          <p:cNvPr id="5" name="Text Placeholder 4"/>
          <p:cNvSpPr>
            <a:spLocks noGrp="1"/>
          </p:cNvSpPr>
          <p:nvPr>
            <p:ph type="body" sz="quarter" idx="3"/>
          </p:nvPr>
        </p:nvSpPr>
        <p:spPr>
          <a:xfrm>
            <a:off x="3332828" y="2376199"/>
            <a:ext cx="2798787" cy="1164539"/>
          </a:xfrm>
        </p:spPr>
        <p:txBody>
          <a:bodyPr anchor="b"/>
          <a:lstStyle>
            <a:lvl1pPr marL="0" indent="0">
              <a:buNone/>
              <a:defRPr sz="1728" b="1"/>
            </a:lvl1pPr>
            <a:lvl2pPr marL="329184" indent="0">
              <a:buNone/>
              <a:defRPr sz="1440" b="1"/>
            </a:lvl2pPr>
            <a:lvl3pPr marL="658368" indent="0">
              <a:buNone/>
              <a:defRPr sz="1296" b="1"/>
            </a:lvl3pPr>
            <a:lvl4pPr marL="987552" indent="0">
              <a:buNone/>
              <a:defRPr sz="1152" b="1"/>
            </a:lvl4pPr>
            <a:lvl5pPr marL="1316736" indent="0">
              <a:buNone/>
              <a:defRPr sz="1152" b="1"/>
            </a:lvl5pPr>
            <a:lvl6pPr marL="1645920" indent="0">
              <a:buNone/>
              <a:defRPr sz="1152" b="1"/>
            </a:lvl6pPr>
            <a:lvl7pPr marL="1975104" indent="0">
              <a:buNone/>
              <a:defRPr sz="1152" b="1"/>
            </a:lvl7pPr>
            <a:lvl8pPr marL="2304288" indent="0">
              <a:buNone/>
              <a:defRPr sz="1152" b="1"/>
            </a:lvl8pPr>
            <a:lvl9pPr marL="2633472" indent="0">
              <a:buNone/>
              <a:defRPr sz="1152" b="1"/>
            </a:lvl9pPr>
          </a:lstStyle>
          <a:p>
            <a:pPr lvl="0"/>
            <a:r>
              <a:rPr lang="ko-KR" altLang="en-US"/>
              <a:t>마스터 텍스트 스타일 편집</a:t>
            </a:r>
          </a:p>
        </p:txBody>
      </p:sp>
      <p:sp>
        <p:nvSpPr>
          <p:cNvPr id="6" name="Content Placeholder 5"/>
          <p:cNvSpPr>
            <a:spLocks noGrp="1"/>
          </p:cNvSpPr>
          <p:nvPr>
            <p:ph sz="quarter" idx="4"/>
          </p:nvPr>
        </p:nvSpPr>
        <p:spPr>
          <a:xfrm>
            <a:off x="3332828" y="3540738"/>
            <a:ext cx="2798787" cy="5207892"/>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dirty="0"/>
          </a:p>
        </p:txBody>
      </p:sp>
      <p:sp>
        <p:nvSpPr>
          <p:cNvPr id="7" name="Date Placeholder 6"/>
          <p:cNvSpPr>
            <a:spLocks noGrp="1"/>
          </p:cNvSpPr>
          <p:nvPr>
            <p:ph type="dt" sz="half" idx="10"/>
          </p:nvPr>
        </p:nvSpPr>
        <p:spPr/>
        <p:txBody>
          <a:bodyPr/>
          <a:lstStyle/>
          <a:p>
            <a:fld id="{DC02E2C9-C22F-47F3-A1FB-5128D5BA94DC}" type="datetimeFigureOut">
              <a:rPr lang="ko-KR" altLang="en-US" smtClean="0"/>
              <a:t>2024-08-20</a:t>
            </a:fld>
            <a:endParaRPr lang="ko-KR" altLang="en-US"/>
          </a:p>
        </p:txBody>
      </p:sp>
      <p:sp>
        <p:nvSpPr>
          <p:cNvPr id="8" name="Footer Placeholder 7"/>
          <p:cNvSpPr>
            <a:spLocks noGrp="1"/>
          </p:cNvSpPr>
          <p:nvPr>
            <p:ph type="ftr" sz="quarter" idx="11"/>
          </p:nvPr>
        </p:nvSpPr>
        <p:spPr/>
        <p:txBody>
          <a:bodyPr/>
          <a:lstStyle/>
          <a:p>
            <a:endParaRPr lang="ko-KR" altLang="en-US"/>
          </a:p>
        </p:txBody>
      </p:sp>
      <p:sp>
        <p:nvSpPr>
          <p:cNvPr id="9" name="Slide Number Placeholder 8"/>
          <p:cNvSpPr>
            <a:spLocks noGrp="1"/>
          </p:cNvSpPr>
          <p:nvPr>
            <p:ph type="sldNum" sz="quarter" idx="12"/>
          </p:nvPr>
        </p:nvSpPr>
        <p:spPr/>
        <p:txBody>
          <a:bodyPr/>
          <a:lstStyle/>
          <a:p>
            <a:fld id="{F7D8FC21-043A-4CBE-B229-9925EAB85540}" type="slidenum">
              <a:rPr lang="ko-KR" altLang="en-US" smtClean="0"/>
              <a:t>‹#›</a:t>
            </a:fld>
            <a:endParaRPr lang="ko-KR" altLang="en-US"/>
          </a:p>
        </p:txBody>
      </p:sp>
    </p:spTree>
    <p:extLst>
      <p:ext uri="{BB962C8B-B14F-4D97-AF65-F5344CB8AC3E}">
        <p14:creationId xmlns:p14="http://schemas.microsoft.com/office/powerpoint/2010/main" val="35471281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DC02E2C9-C22F-47F3-A1FB-5128D5BA94DC}" type="datetimeFigureOut">
              <a:rPr lang="ko-KR" altLang="en-US" smtClean="0"/>
              <a:t>2024-08-20</a:t>
            </a:fld>
            <a:endParaRPr lang="ko-KR" altLang="en-US"/>
          </a:p>
        </p:txBody>
      </p:sp>
      <p:sp>
        <p:nvSpPr>
          <p:cNvPr id="4" name="Footer Placeholder 3"/>
          <p:cNvSpPr>
            <a:spLocks noGrp="1"/>
          </p:cNvSpPr>
          <p:nvPr>
            <p:ph type="ftr" sz="quarter" idx="11"/>
          </p:nvPr>
        </p:nvSpPr>
        <p:spPr/>
        <p:txBody>
          <a:bodyPr/>
          <a:lstStyle/>
          <a:p>
            <a:endParaRPr lang="ko-KR" altLang="en-US"/>
          </a:p>
        </p:txBody>
      </p:sp>
      <p:sp>
        <p:nvSpPr>
          <p:cNvPr id="5" name="Slide Number Placeholder 4"/>
          <p:cNvSpPr>
            <a:spLocks noGrp="1"/>
          </p:cNvSpPr>
          <p:nvPr>
            <p:ph type="sldNum" sz="quarter" idx="12"/>
          </p:nvPr>
        </p:nvSpPr>
        <p:spPr/>
        <p:txBody>
          <a:bodyPr/>
          <a:lstStyle/>
          <a:p>
            <a:fld id="{F7D8FC21-043A-4CBE-B229-9925EAB85540}" type="slidenum">
              <a:rPr lang="ko-KR" altLang="en-US" smtClean="0"/>
              <a:t>‹#›</a:t>
            </a:fld>
            <a:endParaRPr lang="ko-KR" altLang="en-US"/>
          </a:p>
        </p:txBody>
      </p:sp>
    </p:spTree>
    <p:extLst>
      <p:ext uri="{BB962C8B-B14F-4D97-AF65-F5344CB8AC3E}">
        <p14:creationId xmlns:p14="http://schemas.microsoft.com/office/powerpoint/2010/main" val="8319953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C02E2C9-C22F-47F3-A1FB-5128D5BA94DC}" type="datetimeFigureOut">
              <a:rPr lang="ko-KR" altLang="en-US" smtClean="0"/>
              <a:t>2024-08-20</a:t>
            </a:fld>
            <a:endParaRPr lang="ko-KR" altLang="en-US"/>
          </a:p>
        </p:txBody>
      </p:sp>
      <p:sp>
        <p:nvSpPr>
          <p:cNvPr id="3" name="Footer Placeholder 2"/>
          <p:cNvSpPr>
            <a:spLocks noGrp="1"/>
          </p:cNvSpPr>
          <p:nvPr>
            <p:ph type="ftr" sz="quarter" idx="11"/>
          </p:nvPr>
        </p:nvSpPr>
        <p:spPr/>
        <p:txBody>
          <a:bodyPr/>
          <a:lstStyle/>
          <a:p>
            <a:endParaRPr lang="ko-KR" altLang="en-US"/>
          </a:p>
        </p:txBody>
      </p:sp>
      <p:sp>
        <p:nvSpPr>
          <p:cNvPr id="4" name="Slide Number Placeholder 3"/>
          <p:cNvSpPr>
            <a:spLocks noGrp="1"/>
          </p:cNvSpPr>
          <p:nvPr>
            <p:ph type="sldNum" sz="quarter" idx="12"/>
          </p:nvPr>
        </p:nvSpPr>
        <p:spPr/>
        <p:txBody>
          <a:bodyPr/>
          <a:lstStyle/>
          <a:p>
            <a:fld id="{F7D8FC21-043A-4CBE-B229-9925EAB85540}" type="slidenum">
              <a:rPr lang="ko-KR" altLang="en-US" smtClean="0"/>
              <a:t>‹#›</a:t>
            </a:fld>
            <a:endParaRPr lang="ko-KR" altLang="en-US"/>
          </a:p>
        </p:txBody>
      </p:sp>
    </p:spTree>
    <p:extLst>
      <p:ext uri="{BB962C8B-B14F-4D97-AF65-F5344CB8AC3E}">
        <p14:creationId xmlns:p14="http://schemas.microsoft.com/office/powerpoint/2010/main" val="22708590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453464" y="646218"/>
            <a:ext cx="2123306" cy="2261764"/>
          </a:xfrm>
        </p:spPr>
        <p:txBody>
          <a:bodyPr anchor="b"/>
          <a:lstStyle>
            <a:lvl1pPr>
              <a:defRPr sz="2304"/>
            </a:lvl1pPr>
          </a:lstStyle>
          <a:p>
            <a:r>
              <a:rPr lang="ko-KR" altLang="en-US"/>
              <a:t>마스터 제목 스타일 편집</a:t>
            </a:r>
            <a:endParaRPr lang="en-US" dirty="0"/>
          </a:p>
        </p:txBody>
      </p:sp>
      <p:sp>
        <p:nvSpPr>
          <p:cNvPr id="3" name="Content Placeholder 2"/>
          <p:cNvSpPr>
            <a:spLocks noGrp="1"/>
          </p:cNvSpPr>
          <p:nvPr>
            <p:ph idx="1"/>
          </p:nvPr>
        </p:nvSpPr>
        <p:spPr>
          <a:xfrm>
            <a:off x="2798787" y="1395654"/>
            <a:ext cx="3332828" cy="6888508"/>
          </a:xfrm>
        </p:spPr>
        <p:txBody>
          <a:bodyPr/>
          <a:lstStyle>
            <a:lvl1pPr>
              <a:defRPr sz="2304"/>
            </a:lvl1pPr>
            <a:lvl2pPr>
              <a:defRPr sz="2016"/>
            </a:lvl2pPr>
            <a:lvl3pPr>
              <a:defRPr sz="1728"/>
            </a:lvl3pPr>
            <a:lvl4pPr>
              <a:defRPr sz="1440"/>
            </a:lvl4pPr>
            <a:lvl5pPr>
              <a:defRPr sz="1440"/>
            </a:lvl5pPr>
            <a:lvl6pPr>
              <a:defRPr sz="1440"/>
            </a:lvl6pPr>
            <a:lvl7pPr>
              <a:defRPr sz="1440"/>
            </a:lvl7pPr>
            <a:lvl8pPr>
              <a:defRPr sz="1440"/>
            </a:lvl8pPr>
            <a:lvl9pPr>
              <a:defRPr sz="1440"/>
            </a:lvl9p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dirty="0"/>
          </a:p>
        </p:txBody>
      </p:sp>
      <p:sp>
        <p:nvSpPr>
          <p:cNvPr id="4" name="Text Placeholder 3"/>
          <p:cNvSpPr>
            <a:spLocks noGrp="1"/>
          </p:cNvSpPr>
          <p:nvPr>
            <p:ph type="body" sz="half" idx="2"/>
          </p:nvPr>
        </p:nvSpPr>
        <p:spPr>
          <a:xfrm>
            <a:off x="453464" y="2907983"/>
            <a:ext cx="2123306" cy="5387397"/>
          </a:xfrm>
        </p:spPr>
        <p:txBody>
          <a:bodyPr/>
          <a:lstStyle>
            <a:lvl1pPr marL="0" indent="0">
              <a:buNone/>
              <a:defRPr sz="1152"/>
            </a:lvl1pPr>
            <a:lvl2pPr marL="329184" indent="0">
              <a:buNone/>
              <a:defRPr sz="1008"/>
            </a:lvl2pPr>
            <a:lvl3pPr marL="658368" indent="0">
              <a:buNone/>
              <a:defRPr sz="864"/>
            </a:lvl3pPr>
            <a:lvl4pPr marL="987552" indent="0">
              <a:buNone/>
              <a:defRPr sz="720"/>
            </a:lvl4pPr>
            <a:lvl5pPr marL="1316736" indent="0">
              <a:buNone/>
              <a:defRPr sz="720"/>
            </a:lvl5pPr>
            <a:lvl6pPr marL="1645920" indent="0">
              <a:buNone/>
              <a:defRPr sz="720"/>
            </a:lvl6pPr>
            <a:lvl7pPr marL="1975104" indent="0">
              <a:buNone/>
              <a:defRPr sz="720"/>
            </a:lvl7pPr>
            <a:lvl8pPr marL="2304288" indent="0">
              <a:buNone/>
              <a:defRPr sz="720"/>
            </a:lvl8pPr>
            <a:lvl9pPr marL="2633472" indent="0">
              <a:buNone/>
              <a:defRPr sz="720"/>
            </a:lvl9pPr>
          </a:lstStyle>
          <a:p>
            <a:pPr lvl="0"/>
            <a:r>
              <a:rPr lang="ko-KR" altLang="en-US"/>
              <a:t>마스터 텍스트 스타일 편집</a:t>
            </a:r>
          </a:p>
        </p:txBody>
      </p:sp>
      <p:sp>
        <p:nvSpPr>
          <p:cNvPr id="5" name="Date Placeholder 4"/>
          <p:cNvSpPr>
            <a:spLocks noGrp="1"/>
          </p:cNvSpPr>
          <p:nvPr>
            <p:ph type="dt" sz="half" idx="10"/>
          </p:nvPr>
        </p:nvSpPr>
        <p:spPr/>
        <p:txBody>
          <a:bodyPr/>
          <a:lstStyle/>
          <a:p>
            <a:fld id="{DC02E2C9-C22F-47F3-A1FB-5128D5BA94DC}" type="datetimeFigureOut">
              <a:rPr lang="ko-KR" altLang="en-US" smtClean="0"/>
              <a:t>2024-08-20</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F7D8FC21-043A-4CBE-B229-9925EAB85540}" type="slidenum">
              <a:rPr lang="ko-KR" altLang="en-US" smtClean="0"/>
              <a:t>‹#›</a:t>
            </a:fld>
            <a:endParaRPr lang="ko-KR" altLang="en-US"/>
          </a:p>
        </p:txBody>
      </p:sp>
    </p:spTree>
    <p:extLst>
      <p:ext uri="{BB962C8B-B14F-4D97-AF65-F5344CB8AC3E}">
        <p14:creationId xmlns:p14="http://schemas.microsoft.com/office/powerpoint/2010/main" val="28216634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453464" y="646218"/>
            <a:ext cx="2123306" cy="2261764"/>
          </a:xfrm>
        </p:spPr>
        <p:txBody>
          <a:bodyPr anchor="b"/>
          <a:lstStyle>
            <a:lvl1pPr>
              <a:defRPr sz="2304"/>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2798787" y="1395654"/>
            <a:ext cx="3332828" cy="6888508"/>
          </a:xfrm>
        </p:spPr>
        <p:txBody>
          <a:bodyPr anchor="t"/>
          <a:lstStyle>
            <a:lvl1pPr marL="0" indent="0">
              <a:buNone/>
              <a:defRPr sz="2304"/>
            </a:lvl1pPr>
            <a:lvl2pPr marL="329184" indent="0">
              <a:buNone/>
              <a:defRPr sz="2016"/>
            </a:lvl2pPr>
            <a:lvl3pPr marL="658368" indent="0">
              <a:buNone/>
              <a:defRPr sz="1728"/>
            </a:lvl3pPr>
            <a:lvl4pPr marL="987552" indent="0">
              <a:buNone/>
              <a:defRPr sz="1440"/>
            </a:lvl4pPr>
            <a:lvl5pPr marL="1316736" indent="0">
              <a:buNone/>
              <a:defRPr sz="1440"/>
            </a:lvl5pPr>
            <a:lvl6pPr marL="1645920" indent="0">
              <a:buNone/>
              <a:defRPr sz="1440"/>
            </a:lvl6pPr>
            <a:lvl7pPr marL="1975104" indent="0">
              <a:buNone/>
              <a:defRPr sz="1440"/>
            </a:lvl7pPr>
            <a:lvl8pPr marL="2304288" indent="0">
              <a:buNone/>
              <a:defRPr sz="1440"/>
            </a:lvl8pPr>
            <a:lvl9pPr marL="2633472" indent="0">
              <a:buNone/>
              <a:defRPr sz="144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453464" y="2907983"/>
            <a:ext cx="2123306" cy="5387397"/>
          </a:xfrm>
        </p:spPr>
        <p:txBody>
          <a:bodyPr/>
          <a:lstStyle>
            <a:lvl1pPr marL="0" indent="0">
              <a:buNone/>
              <a:defRPr sz="1152"/>
            </a:lvl1pPr>
            <a:lvl2pPr marL="329184" indent="0">
              <a:buNone/>
              <a:defRPr sz="1008"/>
            </a:lvl2pPr>
            <a:lvl3pPr marL="658368" indent="0">
              <a:buNone/>
              <a:defRPr sz="864"/>
            </a:lvl3pPr>
            <a:lvl4pPr marL="987552" indent="0">
              <a:buNone/>
              <a:defRPr sz="720"/>
            </a:lvl4pPr>
            <a:lvl5pPr marL="1316736" indent="0">
              <a:buNone/>
              <a:defRPr sz="720"/>
            </a:lvl5pPr>
            <a:lvl6pPr marL="1645920" indent="0">
              <a:buNone/>
              <a:defRPr sz="720"/>
            </a:lvl6pPr>
            <a:lvl7pPr marL="1975104" indent="0">
              <a:buNone/>
              <a:defRPr sz="720"/>
            </a:lvl7pPr>
            <a:lvl8pPr marL="2304288" indent="0">
              <a:buNone/>
              <a:defRPr sz="720"/>
            </a:lvl8pPr>
            <a:lvl9pPr marL="2633472" indent="0">
              <a:buNone/>
              <a:defRPr sz="720"/>
            </a:lvl9pPr>
          </a:lstStyle>
          <a:p>
            <a:pPr lvl="0"/>
            <a:r>
              <a:rPr lang="ko-KR" altLang="en-US"/>
              <a:t>마스터 텍스트 스타일 편집</a:t>
            </a:r>
          </a:p>
        </p:txBody>
      </p:sp>
      <p:sp>
        <p:nvSpPr>
          <p:cNvPr id="5" name="Date Placeholder 4"/>
          <p:cNvSpPr>
            <a:spLocks noGrp="1"/>
          </p:cNvSpPr>
          <p:nvPr>
            <p:ph type="dt" sz="half" idx="10"/>
          </p:nvPr>
        </p:nvSpPr>
        <p:spPr/>
        <p:txBody>
          <a:bodyPr/>
          <a:lstStyle/>
          <a:p>
            <a:fld id="{DC02E2C9-C22F-47F3-A1FB-5128D5BA94DC}" type="datetimeFigureOut">
              <a:rPr lang="ko-KR" altLang="en-US" smtClean="0"/>
              <a:t>2024-08-20</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F7D8FC21-043A-4CBE-B229-9925EAB85540}" type="slidenum">
              <a:rPr lang="ko-KR" altLang="en-US" smtClean="0"/>
              <a:t>‹#›</a:t>
            </a:fld>
            <a:endParaRPr lang="ko-KR" altLang="en-US"/>
          </a:p>
        </p:txBody>
      </p:sp>
    </p:spTree>
    <p:extLst>
      <p:ext uri="{BB962C8B-B14F-4D97-AF65-F5344CB8AC3E}">
        <p14:creationId xmlns:p14="http://schemas.microsoft.com/office/powerpoint/2010/main" val="4822766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2606" y="516079"/>
            <a:ext cx="5678151" cy="1873585"/>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452606" y="2580386"/>
            <a:ext cx="5678151" cy="6150294"/>
          </a:xfrm>
          <a:prstGeom prst="rect">
            <a:avLst/>
          </a:prstGeom>
        </p:spPr>
        <p:txBody>
          <a:bodyPr vert="horz" lIns="91440" tIns="45720" rIns="91440" bIns="45720" rtlCol="0">
            <a:normAutofit/>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dirty="0"/>
          </a:p>
        </p:txBody>
      </p:sp>
      <p:sp>
        <p:nvSpPr>
          <p:cNvPr id="4" name="Date Placeholder 3"/>
          <p:cNvSpPr>
            <a:spLocks noGrp="1"/>
          </p:cNvSpPr>
          <p:nvPr>
            <p:ph type="dt" sz="half" idx="2"/>
          </p:nvPr>
        </p:nvSpPr>
        <p:spPr>
          <a:xfrm>
            <a:off x="452606" y="8984232"/>
            <a:ext cx="1481257" cy="516077"/>
          </a:xfrm>
          <a:prstGeom prst="rect">
            <a:avLst/>
          </a:prstGeom>
        </p:spPr>
        <p:txBody>
          <a:bodyPr vert="horz" lIns="91440" tIns="45720" rIns="91440" bIns="45720" rtlCol="0" anchor="ctr"/>
          <a:lstStyle>
            <a:lvl1pPr algn="l">
              <a:defRPr sz="864">
                <a:solidFill>
                  <a:schemeClr val="tx1">
                    <a:tint val="75000"/>
                  </a:schemeClr>
                </a:solidFill>
              </a:defRPr>
            </a:lvl1pPr>
          </a:lstStyle>
          <a:p>
            <a:fld id="{DC02E2C9-C22F-47F3-A1FB-5128D5BA94DC}" type="datetimeFigureOut">
              <a:rPr lang="ko-KR" altLang="en-US" smtClean="0"/>
              <a:t>2024-08-20</a:t>
            </a:fld>
            <a:endParaRPr lang="ko-KR" altLang="en-US"/>
          </a:p>
        </p:txBody>
      </p:sp>
      <p:sp>
        <p:nvSpPr>
          <p:cNvPr id="5" name="Footer Placeholder 4"/>
          <p:cNvSpPr>
            <a:spLocks noGrp="1"/>
          </p:cNvSpPr>
          <p:nvPr>
            <p:ph type="ftr" sz="quarter" idx="3"/>
          </p:nvPr>
        </p:nvSpPr>
        <p:spPr>
          <a:xfrm>
            <a:off x="2180739" y="8984232"/>
            <a:ext cx="2221885" cy="516077"/>
          </a:xfrm>
          <a:prstGeom prst="rect">
            <a:avLst/>
          </a:prstGeom>
        </p:spPr>
        <p:txBody>
          <a:bodyPr vert="horz" lIns="91440" tIns="45720" rIns="91440" bIns="45720" rtlCol="0" anchor="ctr"/>
          <a:lstStyle>
            <a:lvl1pPr algn="ctr">
              <a:defRPr sz="864">
                <a:solidFill>
                  <a:schemeClr val="tx1">
                    <a:tint val="75000"/>
                  </a:schemeClr>
                </a:solidFill>
              </a:defRPr>
            </a:lvl1pPr>
          </a:lstStyle>
          <a:p>
            <a:endParaRPr lang="ko-KR" altLang="en-US"/>
          </a:p>
        </p:txBody>
      </p:sp>
      <p:sp>
        <p:nvSpPr>
          <p:cNvPr id="6" name="Slide Number Placeholder 5"/>
          <p:cNvSpPr>
            <a:spLocks noGrp="1"/>
          </p:cNvSpPr>
          <p:nvPr>
            <p:ph type="sldNum" sz="quarter" idx="4"/>
          </p:nvPr>
        </p:nvSpPr>
        <p:spPr>
          <a:xfrm>
            <a:off x="4649500" y="8984232"/>
            <a:ext cx="1481257" cy="516077"/>
          </a:xfrm>
          <a:prstGeom prst="rect">
            <a:avLst/>
          </a:prstGeom>
        </p:spPr>
        <p:txBody>
          <a:bodyPr vert="horz" lIns="91440" tIns="45720" rIns="91440" bIns="45720" rtlCol="0" anchor="ctr"/>
          <a:lstStyle>
            <a:lvl1pPr algn="r">
              <a:defRPr sz="864">
                <a:solidFill>
                  <a:schemeClr val="tx1">
                    <a:tint val="75000"/>
                  </a:schemeClr>
                </a:solidFill>
              </a:defRPr>
            </a:lvl1pPr>
          </a:lstStyle>
          <a:p>
            <a:fld id="{F7D8FC21-043A-4CBE-B229-9925EAB85540}" type="slidenum">
              <a:rPr lang="ko-KR" altLang="en-US" smtClean="0"/>
              <a:t>‹#›</a:t>
            </a:fld>
            <a:endParaRPr lang="ko-KR" altLang="en-US"/>
          </a:p>
        </p:txBody>
      </p:sp>
    </p:spTree>
    <p:extLst>
      <p:ext uri="{BB962C8B-B14F-4D97-AF65-F5344CB8AC3E}">
        <p14:creationId xmlns:p14="http://schemas.microsoft.com/office/powerpoint/2010/main" val="379761291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58368" rtl="0" eaLnBrk="1" latinLnBrk="1" hangingPunct="1">
        <a:lnSpc>
          <a:spcPct val="90000"/>
        </a:lnSpc>
        <a:spcBef>
          <a:spcPct val="0"/>
        </a:spcBef>
        <a:buNone/>
        <a:defRPr sz="3168" kern="1200">
          <a:solidFill>
            <a:schemeClr val="tx1"/>
          </a:solidFill>
          <a:latin typeface="+mj-lt"/>
          <a:ea typeface="+mj-ea"/>
          <a:cs typeface="+mj-cs"/>
        </a:defRPr>
      </a:lvl1pPr>
    </p:titleStyle>
    <p:bodyStyle>
      <a:lvl1pPr marL="164592" indent="-164592" algn="l" defTabSz="658368" rtl="0" eaLnBrk="1" latinLnBrk="1" hangingPunct="1">
        <a:lnSpc>
          <a:spcPct val="90000"/>
        </a:lnSpc>
        <a:spcBef>
          <a:spcPts val="720"/>
        </a:spcBef>
        <a:buFont typeface="Arial" panose="020B0604020202020204" pitchFamily="34" charset="0"/>
        <a:buChar char="•"/>
        <a:defRPr sz="2016" kern="1200">
          <a:solidFill>
            <a:schemeClr val="tx1"/>
          </a:solidFill>
          <a:latin typeface="+mn-lt"/>
          <a:ea typeface="+mn-ea"/>
          <a:cs typeface="+mn-cs"/>
        </a:defRPr>
      </a:lvl1pPr>
      <a:lvl2pPr marL="493776" indent="-164592" algn="l" defTabSz="658368" rtl="0" eaLnBrk="1" latinLnBrk="1" hangingPunct="1">
        <a:lnSpc>
          <a:spcPct val="90000"/>
        </a:lnSpc>
        <a:spcBef>
          <a:spcPts val="360"/>
        </a:spcBef>
        <a:buFont typeface="Arial" panose="020B0604020202020204" pitchFamily="34" charset="0"/>
        <a:buChar char="•"/>
        <a:defRPr sz="1728" kern="1200">
          <a:solidFill>
            <a:schemeClr val="tx1"/>
          </a:solidFill>
          <a:latin typeface="+mn-lt"/>
          <a:ea typeface="+mn-ea"/>
          <a:cs typeface="+mn-cs"/>
        </a:defRPr>
      </a:lvl2pPr>
      <a:lvl3pPr marL="822960" indent="-164592" algn="l" defTabSz="658368" rtl="0" eaLnBrk="1" latinLnBrk="1" hangingPunct="1">
        <a:lnSpc>
          <a:spcPct val="90000"/>
        </a:lnSpc>
        <a:spcBef>
          <a:spcPts val="360"/>
        </a:spcBef>
        <a:buFont typeface="Arial" panose="020B0604020202020204" pitchFamily="34" charset="0"/>
        <a:buChar char="•"/>
        <a:defRPr sz="1440" kern="1200">
          <a:solidFill>
            <a:schemeClr val="tx1"/>
          </a:solidFill>
          <a:latin typeface="+mn-lt"/>
          <a:ea typeface="+mn-ea"/>
          <a:cs typeface="+mn-cs"/>
        </a:defRPr>
      </a:lvl3pPr>
      <a:lvl4pPr marL="1152144" indent="-164592" algn="l" defTabSz="658368" rtl="0" eaLnBrk="1" latinLnBrk="1" hangingPunct="1">
        <a:lnSpc>
          <a:spcPct val="90000"/>
        </a:lnSpc>
        <a:spcBef>
          <a:spcPts val="360"/>
        </a:spcBef>
        <a:buFont typeface="Arial" panose="020B0604020202020204" pitchFamily="34" charset="0"/>
        <a:buChar char="•"/>
        <a:defRPr sz="1296" kern="1200">
          <a:solidFill>
            <a:schemeClr val="tx1"/>
          </a:solidFill>
          <a:latin typeface="+mn-lt"/>
          <a:ea typeface="+mn-ea"/>
          <a:cs typeface="+mn-cs"/>
        </a:defRPr>
      </a:lvl4pPr>
      <a:lvl5pPr marL="1481328" indent="-164592" algn="l" defTabSz="658368" rtl="0" eaLnBrk="1" latinLnBrk="1" hangingPunct="1">
        <a:lnSpc>
          <a:spcPct val="90000"/>
        </a:lnSpc>
        <a:spcBef>
          <a:spcPts val="360"/>
        </a:spcBef>
        <a:buFont typeface="Arial" panose="020B0604020202020204" pitchFamily="34" charset="0"/>
        <a:buChar char="•"/>
        <a:defRPr sz="1296" kern="1200">
          <a:solidFill>
            <a:schemeClr val="tx1"/>
          </a:solidFill>
          <a:latin typeface="+mn-lt"/>
          <a:ea typeface="+mn-ea"/>
          <a:cs typeface="+mn-cs"/>
        </a:defRPr>
      </a:lvl5pPr>
      <a:lvl6pPr marL="1810512" indent="-164592" algn="l" defTabSz="658368" rtl="0" eaLnBrk="1" latinLnBrk="1" hangingPunct="1">
        <a:lnSpc>
          <a:spcPct val="90000"/>
        </a:lnSpc>
        <a:spcBef>
          <a:spcPts val="360"/>
        </a:spcBef>
        <a:buFont typeface="Arial" panose="020B0604020202020204" pitchFamily="34" charset="0"/>
        <a:buChar char="•"/>
        <a:defRPr sz="1296" kern="1200">
          <a:solidFill>
            <a:schemeClr val="tx1"/>
          </a:solidFill>
          <a:latin typeface="+mn-lt"/>
          <a:ea typeface="+mn-ea"/>
          <a:cs typeface="+mn-cs"/>
        </a:defRPr>
      </a:lvl6pPr>
      <a:lvl7pPr marL="2139696" indent="-164592" algn="l" defTabSz="658368" rtl="0" eaLnBrk="1" latinLnBrk="1" hangingPunct="1">
        <a:lnSpc>
          <a:spcPct val="90000"/>
        </a:lnSpc>
        <a:spcBef>
          <a:spcPts val="360"/>
        </a:spcBef>
        <a:buFont typeface="Arial" panose="020B0604020202020204" pitchFamily="34" charset="0"/>
        <a:buChar char="•"/>
        <a:defRPr sz="1296" kern="1200">
          <a:solidFill>
            <a:schemeClr val="tx1"/>
          </a:solidFill>
          <a:latin typeface="+mn-lt"/>
          <a:ea typeface="+mn-ea"/>
          <a:cs typeface="+mn-cs"/>
        </a:defRPr>
      </a:lvl7pPr>
      <a:lvl8pPr marL="2468880" indent="-164592" algn="l" defTabSz="658368" rtl="0" eaLnBrk="1" latinLnBrk="1" hangingPunct="1">
        <a:lnSpc>
          <a:spcPct val="90000"/>
        </a:lnSpc>
        <a:spcBef>
          <a:spcPts val="360"/>
        </a:spcBef>
        <a:buFont typeface="Arial" panose="020B0604020202020204" pitchFamily="34" charset="0"/>
        <a:buChar char="•"/>
        <a:defRPr sz="1296" kern="1200">
          <a:solidFill>
            <a:schemeClr val="tx1"/>
          </a:solidFill>
          <a:latin typeface="+mn-lt"/>
          <a:ea typeface="+mn-ea"/>
          <a:cs typeface="+mn-cs"/>
        </a:defRPr>
      </a:lvl8pPr>
      <a:lvl9pPr marL="2798064" indent="-164592" algn="l" defTabSz="658368" rtl="0" eaLnBrk="1" latinLnBrk="1" hangingPunct="1">
        <a:lnSpc>
          <a:spcPct val="90000"/>
        </a:lnSpc>
        <a:spcBef>
          <a:spcPts val="360"/>
        </a:spcBef>
        <a:buFont typeface="Arial" panose="020B0604020202020204" pitchFamily="34" charset="0"/>
        <a:buChar char="•"/>
        <a:defRPr sz="1296" kern="1200">
          <a:solidFill>
            <a:schemeClr val="tx1"/>
          </a:solidFill>
          <a:latin typeface="+mn-lt"/>
          <a:ea typeface="+mn-ea"/>
          <a:cs typeface="+mn-cs"/>
        </a:defRPr>
      </a:lvl9pPr>
    </p:bodyStyle>
    <p:otherStyle>
      <a:defPPr>
        <a:defRPr lang="en-US"/>
      </a:defPPr>
      <a:lvl1pPr marL="0" algn="l" defTabSz="658368" rtl="0" eaLnBrk="1" latinLnBrk="1" hangingPunct="1">
        <a:defRPr sz="1296" kern="1200">
          <a:solidFill>
            <a:schemeClr val="tx1"/>
          </a:solidFill>
          <a:latin typeface="+mn-lt"/>
          <a:ea typeface="+mn-ea"/>
          <a:cs typeface="+mn-cs"/>
        </a:defRPr>
      </a:lvl1pPr>
      <a:lvl2pPr marL="329184" algn="l" defTabSz="658368" rtl="0" eaLnBrk="1" latinLnBrk="1" hangingPunct="1">
        <a:defRPr sz="1296" kern="1200">
          <a:solidFill>
            <a:schemeClr val="tx1"/>
          </a:solidFill>
          <a:latin typeface="+mn-lt"/>
          <a:ea typeface="+mn-ea"/>
          <a:cs typeface="+mn-cs"/>
        </a:defRPr>
      </a:lvl2pPr>
      <a:lvl3pPr marL="658368" algn="l" defTabSz="658368" rtl="0" eaLnBrk="1" latinLnBrk="1" hangingPunct="1">
        <a:defRPr sz="1296" kern="1200">
          <a:solidFill>
            <a:schemeClr val="tx1"/>
          </a:solidFill>
          <a:latin typeface="+mn-lt"/>
          <a:ea typeface="+mn-ea"/>
          <a:cs typeface="+mn-cs"/>
        </a:defRPr>
      </a:lvl3pPr>
      <a:lvl4pPr marL="987552" algn="l" defTabSz="658368" rtl="0" eaLnBrk="1" latinLnBrk="1" hangingPunct="1">
        <a:defRPr sz="1296" kern="1200">
          <a:solidFill>
            <a:schemeClr val="tx1"/>
          </a:solidFill>
          <a:latin typeface="+mn-lt"/>
          <a:ea typeface="+mn-ea"/>
          <a:cs typeface="+mn-cs"/>
        </a:defRPr>
      </a:lvl4pPr>
      <a:lvl5pPr marL="1316736" algn="l" defTabSz="658368" rtl="0" eaLnBrk="1" latinLnBrk="1" hangingPunct="1">
        <a:defRPr sz="1296" kern="1200">
          <a:solidFill>
            <a:schemeClr val="tx1"/>
          </a:solidFill>
          <a:latin typeface="+mn-lt"/>
          <a:ea typeface="+mn-ea"/>
          <a:cs typeface="+mn-cs"/>
        </a:defRPr>
      </a:lvl5pPr>
      <a:lvl6pPr marL="1645920" algn="l" defTabSz="658368" rtl="0" eaLnBrk="1" latinLnBrk="1" hangingPunct="1">
        <a:defRPr sz="1296" kern="1200">
          <a:solidFill>
            <a:schemeClr val="tx1"/>
          </a:solidFill>
          <a:latin typeface="+mn-lt"/>
          <a:ea typeface="+mn-ea"/>
          <a:cs typeface="+mn-cs"/>
        </a:defRPr>
      </a:lvl6pPr>
      <a:lvl7pPr marL="1975104" algn="l" defTabSz="658368" rtl="0" eaLnBrk="1" latinLnBrk="1" hangingPunct="1">
        <a:defRPr sz="1296" kern="1200">
          <a:solidFill>
            <a:schemeClr val="tx1"/>
          </a:solidFill>
          <a:latin typeface="+mn-lt"/>
          <a:ea typeface="+mn-ea"/>
          <a:cs typeface="+mn-cs"/>
        </a:defRPr>
      </a:lvl7pPr>
      <a:lvl8pPr marL="2304288" algn="l" defTabSz="658368" rtl="0" eaLnBrk="1" latinLnBrk="1" hangingPunct="1">
        <a:defRPr sz="1296" kern="1200">
          <a:solidFill>
            <a:schemeClr val="tx1"/>
          </a:solidFill>
          <a:latin typeface="+mn-lt"/>
          <a:ea typeface="+mn-ea"/>
          <a:cs typeface="+mn-cs"/>
        </a:defRPr>
      </a:lvl8pPr>
      <a:lvl9pPr marL="2633472" algn="l" defTabSz="658368" rtl="0" eaLnBrk="1" latinLnBrk="1" hangingPunct="1">
        <a:defRPr sz="1296"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hdphoto" Target="../media/hdphoto3.wdp"/><Relationship Id="rId13" Type="http://schemas.openxmlformats.org/officeDocument/2006/relationships/image" Target="../media/image8.png"/><Relationship Id="rId18" Type="http://schemas.microsoft.com/office/2007/relationships/hdphoto" Target="../media/hdphoto7.wdp"/><Relationship Id="rId3" Type="http://schemas.openxmlformats.org/officeDocument/2006/relationships/image" Target="../media/image2.png"/><Relationship Id="rId7" Type="http://schemas.openxmlformats.org/officeDocument/2006/relationships/image" Target="../media/image4.png"/><Relationship Id="rId12" Type="http://schemas.microsoft.com/office/2007/relationships/hdphoto" Target="../media/hdphoto4.wdp"/><Relationship Id="rId17" Type="http://schemas.openxmlformats.org/officeDocument/2006/relationships/image" Target="../media/image10.png"/><Relationship Id="rId2" Type="http://schemas.openxmlformats.org/officeDocument/2006/relationships/image" Target="../media/image1.jpg"/><Relationship Id="rId16" Type="http://schemas.microsoft.com/office/2007/relationships/hdphoto" Target="../media/hdphoto6.wdp"/><Relationship Id="rId1" Type="http://schemas.openxmlformats.org/officeDocument/2006/relationships/slideLayout" Target="../slideLayouts/slideLayout1.xml"/><Relationship Id="rId6" Type="http://schemas.microsoft.com/office/2007/relationships/hdphoto" Target="../media/hdphoto2.wdp"/><Relationship Id="rId11" Type="http://schemas.openxmlformats.org/officeDocument/2006/relationships/image" Target="../media/image7.png"/><Relationship Id="rId5" Type="http://schemas.openxmlformats.org/officeDocument/2006/relationships/image" Target="../media/image3.png"/><Relationship Id="rId15" Type="http://schemas.openxmlformats.org/officeDocument/2006/relationships/image" Target="../media/image9.png"/><Relationship Id="rId10" Type="http://schemas.openxmlformats.org/officeDocument/2006/relationships/image" Target="../media/image6.png"/><Relationship Id="rId19" Type="http://schemas.openxmlformats.org/officeDocument/2006/relationships/image" Target="../media/image11.png"/><Relationship Id="rId4" Type="http://schemas.microsoft.com/office/2007/relationships/hdphoto" Target="../media/hdphoto1.wdp"/><Relationship Id="rId9" Type="http://schemas.openxmlformats.org/officeDocument/2006/relationships/image" Target="../media/image5.png"/><Relationship Id="rId14" Type="http://schemas.microsoft.com/office/2007/relationships/hdphoto" Target="../media/hdphoto5.wdp"/></Relationships>
</file>

<file path=ppt/slides/_rels/slide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그림 29">
            <a:extLst>
              <a:ext uri="{FF2B5EF4-FFF2-40B4-BE49-F238E27FC236}">
                <a16:creationId xmlns:a16="http://schemas.microsoft.com/office/drawing/2014/main" id="{9DDD33C3-4099-417C-B9B9-4BE038C62792}"/>
              </a:ext>
            </a:extLst>
          </p:cNvPr>
          <p:cNvPicPr>
            <a:picLocks noChangeAspect="1"/>
          </p:cNvPicPr>
          <p:nvPr/>
        </p:nvPicPr>
        <p:blipFill rotWithShape="1">
          <a:blip r:embed="rId2">
            <a:extLst>
              <a:ext uri="{28A0092B-C50C-407E-A947-70E740481C1C}">
                <a14:useLocalDpi xmlns:a14="http://schemas.microsoft.com/office/drawing/2010/main" val="0"/>
              </a:ext>
            </a:extLst>
          </a:blip>
          <a:srcRect t="22092" b="11855"/>
          <a:stretch/>
        </p:blipFill>
        <p:spPr>
          <a:xfrm>
            <a:off x="-7161" y="-1"/>
            <a:ext cx="6590524" cy="2897891"/>
          </a:xfrm>
          <a:prstGeom prst="rect">
            <a:avLst/>
          </a:prstGeom>
        </p:spPr>
      </p:pic>
      <p:sp>
        <p:nvSpPr>
          <p:cNvPr id="59" name="직사각형 58">
            <a:extLst>
              <a:ext uri="{FF2B5EF4-FFF2-40B4-BE49-F238E27FC236}">
                <a16:creationId xmlns:a16="http://schemas.microsoft.com/office/drawing/2014/main" id="{ECC9B93E-0D5F-47DD-8D55-F97084D9C879}"/>
              </a:ext>
            </a:extLst>
          </p:cNvPr>
          <p:cNvSpPr/>
          <p:nvPr/>
        </p:nvSpPr>
        <p:spPr>
          <a:xfrm rot="10800000">
            <a:off x="-15766" y="20157"/>
            <a:ext cx="6590522" cy="2877731"/>
          </a:xfrm>
          <a:prstGeom prst="rect">
            <a:avLst/>
          </a:prstGeom>
          <a:gradFill flip="none" rotWithShape="1">
            <a:gsLst>
              <a:gs pos="7000">
                <a:schemeClr val="bg1">
                  <a:lumMod val="95000"/>
                  <a:alpha val="94000"/>
                </a:schemeClr>
              </a:gs>
              <a:gs pos="38000">
                <a:schemeClr val="bg1">
                  <a:alpha val="53000"/>
                </a:schemeClr>
              </a:gs>
              <a:gs pos="100000">
                <a:schemeClr val="bg2">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pic>
        <p:nvPicPr>
          <p:cNvPr id="15" name="그림 14">
            <a:extLst>
              <a:ext uri="{FF2B5EF4-FFF2-40B4-BE49-F238E27FC236}">
                <a16:creationId xmlns:a16="http://schemas.microsoft.com/office/drawing/2014/main" id="{349107D3-5967-4950-9D45-8559C44ECFE1}"/>
              </a:ext>
            </a:extLst>
          </p:cNvPr>
          <p:cNvPicPr>
            <a:picLocks noChangeAspect="1"/>
          </p:cNvPicPr>
          <p:nvPr/>
        </p:nvPicPr>
        <p:blipFill rotWithShape="1">
          <a:blip r:embed="rId3">
            <a:extLst>
              <a:ext uri="{BEBA8EAE-BF5A-486C-A8C5-ECC9F3942E4B}">
                <a14:imgProps xmlns:a14="http://schemas.microsoft.com/office/drawing/2010/main">
                  <a14:imgLayer r:embed="rId4">
                    <a14:imgEffect>
                      <a14:sharpenSoften amount="-1000"/>
                    </a14:imgEffect>
                    <a14:imgEffect>
                      <a14:brightnessContrast contrast="-47000"/>
                    </a14:imgEffect>
                  </a14:imgLayer>
                </a14:imgProps>
              </a:ext>
              <a:ext uri="{28A0092B-C50C-407E-A947-70E740481C1C}">
                <a14:useLocalDpi xmlns:a14="http://schemas.microsoft.com/office/drawing/2010/main" val="0"/>
              </a:ext>
            </a:extLst>
          </a:blip>
          <a:srcRect t="29331" b="1994"/>
          <a:stretch/>
        </p:blipFill>
        <p:spPr>
          <a:xfrm>
            <a:off x="0" y="2897889"/>
            <a:ext cx="6583363" cy="6792305"/>
          </a:xfrm>
          <a:prstGeom prst="rect">
            <a:avLst/>
          </a:prstGeom>
          <a:effectLst>
            <a:reflection endPos="0" dist="50800" dir="5400000" sy="-100000" algn="bl" rotWithShape="0"/>
          </a:effectLst>
        </p:spPr>
      </p:pic>
      <p:sp>
        <p:nvSpPr>
          <p:cNvPr id="16" name="직사각형 15">
            <a:extLst>
              <a:ext uri="{FF2B5EF4-FFF2-40B4-BE49-F238E27FC236}">
                <a16:creationId xmlns:a16="http://schemas.microsoft.com/office/drawing/2014/main" id="{58D7E498-0A84-4A47-B6FB-FFBF8FB69DB6}"/>
              </a:ext>
            </a:extLst>
          </p:cNvPr>
          <p:cNvSpPr/>
          <p:nvPr/>
        </p:nvSpPr>
        <p:spPr>
          <a:xfrm>
            <a:off x="1446" y="2892196"/>
            <a:ext cx="6590522" cy="6792306"/>
          </a:xfrm>
          <a:prstGeom prst="rect">
            <a:avLst/>
          </a:prstGeom>
          <a:gradFill flip="none" rotWithShape="1">
            <a:gsLst>
              <a:gs pos="7000">
                <a:schemeClr val="bg1">
                  <a:lumMod val="95000"/>
                  <a:alpha val="94000"/>
                </a:schemeClr>
              </a:gs>
              <a:gs pos="38000">
                <a:schemeClr val="bg1">
                  <a:alpha val="53000"/>
                </a:schemeClr>
              </a:gs>
              <a:gs pos="100000">
                <a:schemeClr val="bg2">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 name="직사각형 4">
            <a:extLst>
              <a:ext uri="{FF2B5EF4-FFF2-40B4-BE49-F238E27FC236}">
                <a16:creationId xmlns:a16="http://schemas.microsoft.com/office/drawing/2014/main" id="{1F7B379A-6F18-448C-956F-E30E974B8E66}"/>
              </a:ext>
            </a:extLst>
          </p:cNvPr>
          <p:cNvSpPr/>
          <p:nvPr/>
        </p:nvSpPr>
        <p:spPr>
          <a:xfrm>
            <a:off x="178012" y="620066"/>
            <a:ext cx="1205325" cy="461665"/>
          </a:xfrm>
          <a:prstGeom prst="rect">
            <a:avLst/>
          </a:prstGeom>
          <a:noFill/>
        </p:spPr>
        <p:txBody>
          <a:bodyPr wrap="square" lIns="91440" tIns="45720" rIns="91440" bIns="45720">
            <a:spAutoFit/>
          </a:bodyPr>
          <a:lstStyle/>
          <a:p>
            <a:pPr algn="ctr"/>
            <a:r>
              <a:rPr lang="en-US" altLang="ko-KR" sz="2400" dirty="0">
                <a:ln w="0">
                  <a:solidFill>
                    <a:schemeClr val="tx1"/>
                  </a:solidFill>
                </a:ln>
                <a:solidFill>
                  <a:schemeClr val="bg1"/>
                </a:solidFill>
                <a:effectLst>
                  <a:outerShdw blurRad="38100" dist="25400" dir="5400000" algn="ctr" rotWithShape="0">
                    <a:srgbClr val="6E747A">
                      <a:alpha val="43000"/>
                    </a:srgbClr>
                  </a:outerShdw>
                </a:effectLst>
                <a:latin typeface="Arial Rounded MT Bold" panose="020F0704030504030204" pitchFamily="34" charset="0"/>
              </a:rPr>
              <a:t>2024</a:t>
            </a:r>
          </a:p>
        </p:txBody>
      </p:sp>
      <p:sp>
        <p:nvSpPr>
          <p:cNvPr id="6" name="직사각형 5">
            <a:extLst>
              <a:ext uri="{FF2B5EF4-FFF2-40B4-BE49-F238E27FC236}">
                <a16:creationId xmlns:a16="http://schemas.microsoft.com/office/drawing/2014/main" id="{146DD794-A01F-4F32-83D8-BE7C5832D02D}"/>
              </a:ext>
            </a:extLst>
          </p:cNvPr>
          <p:cNvSpPr/>
          <p:nvPr/>
        </p:nvSpPr>
        <p:spPr>
          <a:xfrm>
            <a:off x="0" y="969158"/>
            <a:ext cx="6590522" cy="1077218"/>
          </a:xfrm>
          <a:prstGeom prst="rect">
            <a:avLst/>
          </a:prstGeom>
          <a:noFill/>
        </p:spPr>
        <p:txBody>
          <a:bodyPr wrap="none" lIns="91440" tIns="45720" rIns="91440" bIns="45720">
            <a:spAutoFit/>
          </a:bodyPr>
          <a:lstStyle/>
          <a:p>
            <a:pPr algn="ctr"/>
            <a:r>
              <a:rPr lang="en-US" altLang="ko-KR" sz="3200" dirty="0">
                <a:ln w="0">
                  <a:solidFill>
                    <a:schemeClr val="tx1"/>
                  </a:solidFill>
                </a:ln>
                <a:solidFill>
                  <a:schemeClr val="bg1"/>
                </a:solidFill>
                <a:effectLst>
                  <a:outerShdw blurRad="38100" dist="25400" dir="5400000" algn="ctr" rotWithShape="0">
                    <a:srgbClr val="6E747A">
                      <a:alpha val="43000"/>
                    </a:srgbClr>
                  </a:outerShdw>
                </a:effectLst>
                <a:latin typeface="Arial Rounded MT Bold" panose="020F0704030504030204" pitchFamily="34" charset="0"/>
              </a:rPr>
              <a:t>International </a:t>
            </a:r>
            <a:r>
              <a:rPr lang="en-US" altLang="ko-KR" sz="3200" b="1" dirty="0">
                <a:ln w="0">
                  <a:solidFill>
                    <a:schemeClr val="tx1"/>
                  </a:solidFill>
                </a:ln>
                <a:solidFill>
                  <a:schemeClr val="bg1"/>
                </a:solidFill>
                <a:effectLst>
                  <a:outerShdw blurRad="38100" dist="25400" dir="5400000" algn="ctr" rotWithShape="0">
                    <a:srgbClr val="6E747A">
                      <a:alpha val="43000"/>
                    </a:srgbClr>
                  </a:outerShdw>
                </a:effectLst>
                <a:latin typeface="Arial Rounded MT Bold" panose="020F0704030504030204" pitchFamily="34" charset="0"/>
              </a:rPr>
              <a:t>Symposium</a:t>
            </a:r>
            <a:r>
              <a:rPr lang="en-US" altLang="ko-KR" sz="3200" dirty="0">
                <a:ln w="0">
                  <a:solidFill>
                    <a:schemeClr val="tx1"/>
                  </a:solidFill>
                </a:ln>
                <a:solidFill>
                  <a:schemeClr val="bg1"/>
                </a:solidFill>
                <a:effectLst>
                  <a:outerShdw blurRad="38100" dist="25400" dir="5400000" algn="ctr" rotWithShape="0">
                    <a:srgbClr val="6E747A">
                      <a:alpha val="43000"/>
                    </a:srgbClr>
                  </a:outerShdw>
                </a:effectLst>
                <a:latin typeface="Arial Rounded MT Bold" panose="020F0704030504030204" pitchFamily="34" charset="0"/>
              </a:rPr>
              <a:t> on </a:t>
            </a:r>
            <a:br>
              <a:rPr lang="en-US" altLang="ko-KR" sz="3200" dirty="0">
                <a:ln w="0">
                  <a:solidFill>
                    <a:schemeClr val="tx1"/>
                  </a:solidFill>
                </a:ln>
                <a:solidFill>
                  <a:schemeClr val="bg1"/>
                </a:solidFill>
                <a:effectLst>
                  <a:outerShdw blurRad="38100" dist="25400" dir="5400000" algn="ctr" rotWithShape="0">
                    <a:srgbClr val="6E747A">
                      <a:alpha val="43000"/>
                    </a:srgbClr>
                  </a:outerShdw>
                </a:effectLst>
                <a:latin typeface="Arial Rounded MT Bold" panose="020F0704030504030204" pitchFamily="34" charset="0"/>
              </a:rPr>
            </a:br>
            <a:r>
              <a:rPr lang="en-US" altLang="ko-KR" sz="3200" dirty="0">
                <a:ln w="0">
                  <a:solidFill>
                    <a:schemeClr val="tx1"/>
                  </a:solidFill>
                </a:ln>
                <a:solidFill>
                  <a:schemeClr val="bg1"/>
                </a:solidFill>
                <a:effectLst>
                  <a:outerShdw blurRad="38100" dist="25400" dir="5400000" algn="ctr" rotWithShape="0">
                    <a:srgbClr val="6E747A">
                      <a:alpha val="43000"/>
                    </a:srgbClr>
                  </a:outerShdw>
                </a:effectLst>
                <a:latin typeface="Arial Rounded MT Bold" panose="020F0704030504030204" pitchFamily="34" charset="0"/>
              </a:rPr>
              <a:t>Carbon Neutral Fuel Technology</a:t>
            </a:r>
            <a:endParaRPr lang="en-US" altLang="ko-KR" sz="3200" b="0" cap="none" spc="0" dirty="0">
              <a:ln w="0">
                <a:solidFill>
                  <a:schemeClr val="tx1"/>
                </a:solidFill>
              </a:ln>
              <a:solidFill>
                <a:schemeClr val="bg1"/>
              </a:solidFill>
              <a:effectLst>
                <a:outerShdw blurRad="38100" dist="25400" dir="5400000" algn="ctr" rotWithShape="0">
                  <a:srgbClr val="6E747A">
                    <a:alpha val="43000"/>
                  </a:srgbClr>
                </a:outerShdw>
              </a:effectLst>
              <a:latin typeface="Arial Rounded MT Bold" panose="020F0704030504030204" pitchFamily="34" charset="0"/>
            </a:endParaRPr>
          </a:p>
        </p:txBody>
      </p:sp>
      <p:grpSp>
        <p:nvGrpSpPr>
          <p:cNvPr id="8" name="그룹 7">
            <a:extLst>
              <a:ext uri="{FF2B5EF4-FFF2-40B4-BE49-F238E27FC236}">
                <a16:creationId xmlns:a16="http://schemas.microsoft.com/office/drawing/2014/main" id="{13734DAE-95E8-4A98-A76A-DB689F1DD2D3}"/>
              </a:ext>
            </a:extLst>
          </p:cNvPr>
          <p:cNvGrpSpPr/>
          <p:nvPr/>
        </p:nvGrpSpPr>
        <p:grpSpPr>
          <a:xfrm>
            <a:off x="486410" y="2196675"/>
            <a:ext cx="4098290" cy="769441"/>
            <a:chOff x="486410" y="2104192"/>
            <a:chExt cx="3146806" cy="769441"/>
          </a:xfrm>
        </p:grpSpPr>
        <p:sp>
          <p:nvSpPr>
            <p:cNvPr id="10" name="TextBox 9">
              <a:extLst>
                <a:ext uri="{FF2B5EF4-FFF2-40B4-BE49-F238E27FC236}">
                  <a16:creationId xmlns:a16="http://schemas.microsoft.com/office/drawing/2014/main" id="{1F039AB8-7BC3-44DE-8C3F-510A98A2C98A}"/>
                </a:ext>
              </a:extLst>
            </p:cNvPr>
            <p:cNvSpPr txBox="1"/>
            <p:nvPr/>
          </p:nvSpPr>
          <p:spPr>
            <a:xfrm>
              <a:off x="486410" y="2104192"/>
              <a:ext cx="3146806" cy="769441"/>
            </a:xfrm>
            <a:prstGeom prst="rect">
              <a:avLst/>
            </a:prstGeom>
            <a:noFill/>
            <a:ln>
              <a:noFill/>
            </a:ln>
          </p:spPr>
          <p:txBody>
            <a:bodyPr wrap="square" rtlCol="0">
              <a:spAutoFit/>
            </a:bodyPr>
            <a:lstStyle/>
            <a:p>
              <a:r>
                <a:rPr lang="en-US" altLang="ko-KR" sz="1600" b="1" dirty="0">
                  <a:ln w="3175">
                    <a:solidFill>
                      <a:schemeClr val="tx1"/>
                    </a:solidFill>
                  </a:ln>
                  <a:solidFill>
                    <a:schemeClr val="bg1"/>
                  </a:solidFill>
                  <a:latin typeface="+mj-ea"/>
                  <a:ea typeface="+mj-ea"/>
                </a:rPr>
                <a:t>10</a:t>
              </a:r>
              <a:r>
                <a:rPr lang="en-US" altLang="ko-KR" sz="1600" b="1" baseline="30000" dirty="0">
                  <a:ln w="3175">
                    <a:solidFill>
                      <a:schemeClr val="tx1"/>
                    </a:solidFill>
                  </a:ln>
                  <a:solidFill>
                    <a:schemeClr val="bg1"/>
                  </a:solidFill>
                  <a:latin typeface="+mj-ea"/>
                  <a:ea typeface="+mj-ea"/>
                </a:rPr>
                <a:t>th </a:t>
              </a:r>
              <a:r>
                <a:rPr lang="en-US" altLang="ko-KR" sz="1400" b="1" dirty="0">
                  <a:ln w="3175">
                    <a:solidFill>
                      <a:schemeClr val="tx1"/>
                    </a:solidFill>
                  </a:ln>
                  <a:solidFill>
                    <a:schemeClr val="bg1"/>
                  </a:solidFill>
                  <a:latin typeface="+mj-ea"/>
                </a:rPr>
                <a:t>(Thu)</a:t>
              </a:r>
              <a:r>
                <a:rPr lang="en-US" altLang="ko-KR" sz="1600" b="1" baseline="30000" dirty="0">
                  <a:ln w="3175">
                    <a:solidFill>
                      <a:schemeClr val="tx1"/>
                    </a:solidFill>
                  </a:ln>
                  <a:solidFill>
                    <a:schemeClr val="bg1"/>
                  </a:solidFill>
                  <a:latin typeface="+mj-ea"/>
                  <a:ea typeface="+mj-ea"/>
                </a:rPr>
                <a:t> – </a:t>
              </a:r>
              <a:r>
                <a:rPr lang="en-US" altLang="ko-KR" sz="1600" b="1" dirty="0">
                  <a:ln w="3175">
                    <a:solidFill>
                      <a:schemeClr val="tx1"/>
                    </a:solidFill>
                  </a:ln>
                  <a:solidFill>
                    <a:schemeClr val="bg1"/>
                  </a:solidFill>
                  <a:latin typeface="+mj-ea"/>
                  <a:ea typeface="+mj-ea"/>
                </a:rPr>
                <a:t>11</a:t>
              </a:r>
              <a:r>
                <a:rPr lang="en-US" altLang="ko-KR" sz="1600" b="1" baseline="30000" dirty="0">
                  <a:ln w="3175">
                    <a:solidFill>
                      <a:schemeClr val="tx1"/>
                    </a:solidFill>
                  </a:ln>
                  <a:solidFill>
                    <a:schemeClr val="bg1"/>
                  </a:solidFill>
                  <a:latin typeface="+mj-ea"/>
                  <a:ea typeface="+mj-ea"/>
                </a:rPr>
                <a:t>th</a:t>
              </a:r>
              <a:r>
                <a:rPr lang="en-US" altLang="ko-KR" sz="1600" b="1" dirty="0">
                  <a:ln w="3175">
                    <a:solidFill>
                      <a:schemeClr val="tx1"/>
                    </a:solidFill>
                  </a:ln>
                  <a:solidFill>
                    <a:schemeClr val="bg1"/>
                  </a:solidFill>
                  <a:latin typeface="+mj-ea"/>
                </a:rPr>
                <a:t> </a:t>
              </a:r>
              <a:r>
                <a:rPr lang="en-US" altLang="ko-KR" sz="1400" b="1" dirty="0">
                  <a:ln w="3175">
                    <a:solidFill>
                      <a:schemeClr val="tx1"/>
                    </a:solidFill>
                  </a:ln>
                  <a:solidFill>
                    <a:schemeClr val="bg1"/>
                  </a:solidFill>
                  <a:latin typeface="+mj-ea"/>
                </a:rPr>
                <a:t>(Fri)</a:t>
              </a:r>
              <a:r>
                <a:rPr lang="en-US" altLang="ko-KR" sz="1600" b="1" dirty="0">
                  <a:ln w="3175">
                    <a:solidFill>
                      <a:schemeClr val="tx1"/>
                    </a:solidFill>
                  </a:ln>
                  <a:solidFill>
                    <a:schemeClr val="bg1"/>
                  </a:solidFill>
                  <a:latin typeface="+mj-ea"/>
                  <a:ea typeface="+mj-ea"/>
                </a:rPr>
                <a:t>. Oct</a:t>
              </a:r>
              <a:r>
                <a:rPr lang="en-US" altLang="ko-KR" sz="1200" b="1" dirty="0">
                  <a:ln w="3175">
                    <a:solidFill>
                      <a:schemeClr val="tx1"/>
                    </a:solidFill>
                  </a:ln>
                  <a:solidFill>
                    <a:schemeClr val="bg1"/>
                  </a:solidFill>
                  <a:latin typeface="+mj-ea"/>
                  <a:ea typeface="+mj-ea"/>
                </a:rPr>
                <a:t>. </a:t>
              </a:r>
              <a:r>
                <a:rPr lang="en-US" altLang="ko-KR" sz="1200" b="1" dirty="0">
                  <a:ln w="3175">
                    <a:solidFill>
                      <a:schemeClr val="tx1"/>
                    </a:solidFill>
                  </a:ln>
                  <a:solidFill>
                    <a:schemeClr val="bg1"/>
                  </a:solidFill>
                  <a:latin typeface="+mj-ea"/>
                </a:rPr>
                <a:t>2024</a:t>
              </a:r>
              <a:endParaRPr lang="en-US" altLang="ko-KR" sz="1200" b="1" dirty="0">
                <a:ln w="3175">
                  <a:solidFill>
                    <a:schemeClr val="tx1"/>
                  </a:solidFill>
                </a:ln>
                <a:solidFill>
                  <a:schemeClr val="bg1"/>
                </a:solidFill>
                <a:latin typeface="+mj-ea"/>
                <a:ea typeface="+mj-ea"/>
              </a:endParaRPr>
            </a:p>
            <a:p>
              <a:r>
                <a:rPr lang="en-US" altLang="ko-KR" sz="1400" b="1" dirty="0">
                  <a:ln w="3175">
                    <a:solidFill>
                      <a:schemeClr val="tx1"/>
                    </a:solidFill>
                  </a:ln>
                  <a:solidFill>
                    <a:schemeClr val="bg1"/>
                  </a:solidFill>
                  <a:latin typeface="+mj-ea"/>
                  <a:ea typeface="+mj-ea"/>
                </a:rPr>
                <a:t>BEXCO Convention hall, Busan, South Korea</a:t>
              </a:r>
              <a:endParaRPr lang="ko-KR" altLang="en-US" sz="1400" b="1" dirty="0">
                <a:ln w="3175">
                  <a:solidFill>
                    <a:schemeClr val="tx1"/>
                  </a:solidFill>
                </a:ln>
                <a:solidFill>
                  <a:schemeClr val="bg1"/>
                </a:solidFill>
                <a:latin typeface="+mj-ea"/>
                <a:ea typeface="+mj-ea"/>
              </a:endParaRPr>
            </a:p>
          </p:txBody>
        </p:sp>
        <p:cxnSp>
          <p:nvCxnSpPr>
            <p:cNvPr id="12" name="직선 연결선 11">
              <a:extLst>
                <a:ext uri="{FF2B5EF4-FFF2-40B4-BE49-F238E27FC236}">
                  <a16:creationId xmlns:a16="http://schemas.microsoft.com/office/drawing/2014/main" id="{9A821CCD-02E0-4E49-A319-E34723D790F8}"/>
                </a:ext>
              </a:extLst>
            </p:cNvPr>
            <p:cNvCxnSpPr>
              <a:cxnSpLocks/>
            </p:cNvCxnSpPr>
            <p:nvPr/>
          </p:nvCxnSpPr>
          <p:spPr>
            <a:xfrm>
              <a:off x="570230" y="2104192"/>
              <a:ext cx="2887459"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7" name="그룹 6">
            <a:extLst>
              <a:ext uri="{FF2B5EF4-FFF2-40B4-BE49-F238E27FC236}">
                <a16:creationId xmlns:a16="http://schemas.microsoft.com/office/drawing/2014/main" id="{D36F3BAC-B6F9-4B18-B2EE-09DFF973D327}"/>
              </a:ext>
            </a:extLst>
          </p:cNvPr>
          <p:cNvGrpSpPr/>
          <p:nvPr/>
        </p:nvGrpSpPr>
        <p:grpSpPr>
          <a:xfrm>
            <a:off x="353700" y="5246684"/>
            <a:ext cx="5898069" cy="4340567"/>
            <a:chOff x="341375" y="5585767"/>
            <a:chExt cx="5898069" cy="5831107"/>
          </a:xfrm>
        </p:grpSpPr>
        <p:sp>
          <p:nvSpPr>
            <p:cNvPr id="19" name="사각형: 둥근 모서리 18">
              <a:extLst>
                <a:ext uri="{FF2B5EF4-FFF2-40B4-BE49-F238E27FC236}">
                  <a16:creationId xmlns:a16="http://schemas.microsoft.com/office/drawing/2014/main" id="{6971CC6F-D94B-425F-AE5A-A81BA3F87EAE}"/>
                </a:ext>
              </a:extLst>
            </p:cNvPr>
            <p:cNvSpPr/>
            <p:nvPr/>
          </p:nvSpPr>
          <p:spPr>
            <a:xfrm>
              <a:off x="341375" y="5585767"/>
              <a:ext cx="5898069" cy="5831107"/>
            </a:xfrm>
            <a:prstGeom prst="roundRect">
              <a:avLst>
                <a:gd name="adj" fmla="val 4909"/>
              </a:avLst>
            </a:prstGeom>
            <a:solidFill>
              <a:schemeClr val="bg1">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7" name="직사각형 16">
              <a:extLst>
                <a:ext uri="{FF2B5EF4-FFF2-40B4-BE49-F238E27FC236}">
                  <a16:creationId xmlns:a16="http://schemas.microsoft.com/office/drawing/2014/main" id="{BF2DBA41-837F-420F-B637-16320CBE7D67}"/>
                </a:ext>
              </a:extLst>
            </p:cNvPr>
            <p:cNvSpPr/>
            <p:nvPr/>
          </p:nvSpPr>
          <p:spPr>
            <a:xfrm>
              <a:off x="526211" y="5810094"/>
              <a:ext cx="3468313" cy="338554"/>
            </a:xfrm>
            <a:prstGeom prst="rect">
              <a:avLst/>
            </a:prstGeom>
            <a:noFill/>
          </p:spPr>
          <p:txBody>
            <a:bodyPr wrap="square" lIns="91440" tIns="45720" rIns="91440" bIns="45720">
              <a:spAutoFit/>
            </a:bodyPr>
            <a:lstStyle/>
            <a:p>
              <a:pPr algn="ctr"/>
              <a:r>
                <a:rPr lang="en-US" altLang="ko-KR" sz="1600" dirty="0">
                  <a:ln w="6350">
                    <a:solidFill>
                      <a:schemeClr val="tx1"/>
                    </a:solidFill>
                  </a:ln>
                  <a:latin typeface="Arial Black" panose="020B0A04020102020204" pitchFamily="34" charset="0"/>
                  <a:ea typeface="Kim jung chul Myungjo Bold" panose="02030803000000000000" pitchFamily="18" charset="-127"/>
                </a:rPr>
                <a:t>Welcome to the Symposium</a:t>
              </a:r>
              <a:endParaRPr lang="ko-KR" altLang="en-US" sz="1600" dirty="0">
                <a:ln w="6350">
                  <a:solidFill>
                    <a:schemeClr val="tx1"/>
                  </a:solidFill>
                </a:ln>
                <a:latin typeface="Arial Black" panose="020B0A04020102020204" pitchFamily="34" charset="0"/>
                <a:ea typeface="Kim jung chul Myungjo Bold" panose="02030803000000000000" pitchFamily="18" charset="-127"/>
              </a:endParaRPr>
            </a:p>
          </p:txBody>
        </p:sp>
        <p:sp>
          <p:nvSpPr>
            <p:cNvPr id="20" name="Rectangle 3">
              <a:extLst>
                <a:ext uri="{FF2B5EF4-FFF2-40B4-BE49-F238E27FC236}">
                  <a16:creationId xmlns:a16="http://schemas.microsoft.com/office/drawing/2014/main" id="{933CC851-9A69-451B-9B82-2FF09E8949CA}"/>
                </a:ext>
              </a:extLst>
            </p:cNvPr>
            <p:cNvSpPr>
              <a:spLocks noChangeArrowheads="1"/>
            </p:cNvSpPr>
            <p:nvPr/>
          </p:nvSpPr>
          <p:spPr bwMode="auto">
            <a:xfrm>
              <a:off x="526211" y="6174010"/>
              <a:ext cx="5596028" cy="2852917"/>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ko-KR" sz="1200" dirty="0"/>
                <a:t>   In response to the urgent call for carbon neutrality to overcome the climate crisis, diverse and innovative energy technologies are developed. A single solution is insufficient; therefore, we are committed to developing a wide range of technologies, including renewable energy, electrification, efficiency improvements, bioenergy, carbon </a:t>
              </a:r>
              <a:r>
                <a:rPr lang="en-US" altLang="ko-KR" sz="1200" dirty="0" err="1"/>
                <a:t>capture·utilization</a:t>
              </a:r>
              <a:r>
                <a:rPr lang="en-US" altLang="ko-KR" sz="1200" dirty="0"/>
                <a:t> and storage (CCUS), behavioral change, hydrogen, and fuel shift. Energy and environmental experts are collaborating to dedicate themselves to the development of these breakthrough technologies.</a:t>
              </a:r>
              <a:endParaRPr lang="ko-KR" altLang="ko-KR" sz="1200" dirty="0"/>
            </a:p>
            <a:p>
              <a:r>
                <a:rPr lang="en-US" altLang="ko-KR" sz="1200" dirty="0"/>
                <a:t>   We cordially invite you to join us and contribute your esteemed insights as we explore global trends and each nation's efforts in the production and utilization of carbon-neutral fuels across the automotive, shipping, aviation, and power generation sectors. Together, we will lead the way towards a sustainable and carbon-neutral future.</a:t>
              </a:r>
            </a:p>
          </p:txBody>
        </p:sp>
        <p:sp>
          <p:nvSpPr>
            <p:cNvPr id="39" name="직사각형 38">
              <a:extLst>
                <a:ext uri="{FF2B5EF4-FFF2-40B4-BE49-F238E27FC236}">
                  <a16:creationId xmlns:a16="http://schemas.microsoft.com/office/drawing/2014/main" id="{43BF3372-4C03-41EA-8598-81373AD82FD6}"/>
                </a:ext>
              </a:extLst>
            </p:cNvPr>
            <p:cNvSpPr/>
            <p:nvPr/>
          </p:nvSpPr>
          <p:spPr>
            <a:xfrm>
              <a:off x="526211" y="9170708"/>
              <a:ext cx="5111749" cy="338554"/>
            </a:xfrm>
            <a:prstGeom prst="rect">
              <a:avLst/>
            </a:prstGeom>
            <a:noFill/>
          </p:spPr>
          <p:txBody>
            <a:bodyPr wrap="square" lIns="91440" tIns="45720" rIns="91440" bIns="45720">
              <a:spAutoFit/>
            </a:bodyPr>
            <a:lstStyle/>
            <a:p>
              <a:pPr algn="ctr"/>
              <a:r>
                <a:rPr lang="en-US" altLang="ko-KR" sz="1600">
                  <a:ln w="6350">
                    <a:solidFill>
                      <a:schemeClr val="tx1"/>
                    </a:solidFill>
                  </a:ln>
                  <a:latin typeface="Arial Black" panose="020B0A04020102020204" pitchFamily="34" charset="0"/>
                  <a:ea typeface="Kim jung chul Myungjo Bold" panose="02030803000000000000" pitchFamily="18" charset="-127"/>
                </a:rPr>
                <a:t>Vision of Carbon Neutral Fuel Technology</a:t>
              </a:r>
              <a:endParaRPr lang="ko-KR" altLang="en-US" sz="1600" dirty="0">
                <a:ln w="6350">
                  <a:solidFill>
                    <a:schemeClr val="tx1"/>
                  </a:solidFill>
                </a:ln>
                <a:latin typeface="Arial Black" panose="020B0A04020102020204" pitchFamily="34" charset="0"/>
                <a:ea typeface="Kim jung chul Myungjo Bold" panose="02030803000000000000" pitchFamily="18" charset="-127"/>
              </a:endParaRPr>
            </a:p>
          </p:txBody>
        </p:sp>
        <p:sp>
          <p:nvSpPr>
            <p:cNvPr id="57" name="Rectangle 3">
              <a:extLst>
                <a:ext uri="{FF2B5EF4-FFF2-40B4-BE49-F238E27FC236}">
                  <a16:creationId xmlns:a16="http://schemas.microsoft.com/office/drawing/2014/main" id="{212FAA7E-B3DE-47A4-A9BC-687DB72D4813}"/>
                </a:ext>
              </a:extLst>
            </p:cNvPr>
            <p:cNvSpPr>
              <a:spLocks noChangeArrowheads="1"/>
            </p:cNvSpPr>
            <p:nvPr/>
          </p:nvSpPr>
          <p:spPr bwMode="auto">
            <a:xfrm>
              <a:off x="583249" y="9528668"/>
              <a:ext cx="5481952" cy="1600438"/>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ko-KR" sz="1200"/>
                <a:t>The symposium seeks to share insights and advancements in carbon-neutral fuel technologies, discuss global trends and national efforts in the production and utilization of these fuels across different sectors such as automotive, shipping, aviation, and power generation. It also fosters   collaboration among industry, academia, and policymakers to pave the way for a sustainable and carbon-neutral future.</a:t>
              </a:r>
              <a:endParaRPr lang="en-US" altLang="ko-KR" sz="1200" dirty="0"/>
            </a:p>
          </p:txBody>
        </p:sp>
      </p:grpSp>
      <p:grpSp>
        <p:nvGrpSpPr>
          <p:cNvPr id="18" name="그룹 17">
            <a:extLst>
              <a:ext uri="{FF2B5EF4-FFF2-40B4-BE49-F238E27FC236}">
                <a16:creationId xmlns:a16="http://schemas.microsoft.com/office/drawing/2014/main" id="{1501ABA6-30FC-4306-B04B-57EE032B6355}"/>
              </a:ext>
            </a:extLst>
          </p:cNvPr>
          <p:cNvGrpSpPr/>
          <p:nvPr/>
        </p:nvGrpSpPr>
        <p:grpSpPr>
          <a:xfrm>
            <a:off x="353701" y="2787086"/>
            <a:ext cx="5898070" cy="2336073"/>
            <a:chOff x="353701" y="3012774"/>
            <a:chExt cx="5898070" cy="2336073"/>
          </a:xfrm>
        </p:grpSpPr>
        <p:sp>
          <p:nvSpPr>
            <p:cNvPr id="21" name="사각형: 둥근 모서리 20">
              <a:extLst>
                <a:ext uri="{FF2B5EF4-FFF2-40B4-BE49-F238E27FC236}">
                  <a16:creationId xmlns:a16="http://schemas.microsoft.com/office/drawing/2014/main" id="{9391531F-5996-4B1B-BA77-26CAB31EAEC7}"/>
                </a:ext>
              </a:extLst>
            </p:cNvPr>
            <p:cNvSpPr/>
            <p:nvPr/>
          </p:nvSpPr>
          <p:spPr>
            <a:xfrm>
              <a:off x="353701" y="3012774"/>
              <a:ext cx="5898070" cy="2336073"/>
            </a:xfrm>
            <a:prstGeom prst="roundRect">
              <a:avLst>
                <a:gd name="adj" fmla="val 9024"/>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2" name="사각형: 둥근 모서리 21">
              <a:extLst>
                <a:ext uri="{FF2B5EF4-FFF2-40B4-BE49-F238E27FC236}">
                  <a16:creationId xmlns:a16="http://schemas.microsoft.com/office/drawing/2014/main" id="{270805FA-FF7C-4984-A52A-DB51670D6FBD}"/>
                </a:ext>
              </a:extLst>
            </p:cNvPr>
            <p:cNvSpPr/>
            <p:nvPr/>
          </p:nvSpPr>
          <p:spPr>
            <a:xfrm>
              <a:off x="852796" y="3091583"/>
              <a:ext cx="649416" cy="119062"/>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500" b="1">
                  <a:latin typeface="+mj-ea"/>
                  <a:ea typeface="+mj-ea"/>
                </a:rPr>
                <a:t>Hosted </a:t>
              </a:r>
              <a:r>
                <a:rPr lang="en-US" altLang="ko-KR" sz="500" b="1" dirty="0">
                  <a:latin typeface="+mj-ea"/>
                  <a:ea typeface="+mj-ea"/>
                </a:rPr>
                <a:t>by</a:t>
              </a:r>
              <a:endParaRPr lang="ko-KR" altLang="en-US" sz="500" b="1" dirty="0">
                <a:latin typeface="+mj-ea"/>
                <a:ea typeface="+mj-ea"/>
              </a:endParaRPr>
            </a:p>
          </p:txBody>
        </p:sp>
        <p:pic>
          <p:nvPicPr>
            <p:cNvPr id="23" name="그림 22">
              <a:extLst>
                <a:ext uri="{FF2B5EF4-FFF2-40B4-BE49-F238E27FC236}">
                  <a16:creationId xmlns:a16="http://schemas.microsoft.com/office/drawing/2014/main" id="{7FC7CAB6-1B14-4E4B-BD7E-27370A7F6AF9}"/>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6250" b="95313" l="3042" r="95817">
                          <a14:foregroundMark x1="43346" y1="8854" x2="43346" y2="8854"/>
                          <a14:foregroundMark x1="69070" y1="28649" x2="71483" y2="31250"/>
                          <a14:foregroundMark x1="63219" y1="22343" x2="63693" y2="22853"/>
                          <a14:foregroundMark x1="54088" y1="12500" x2="54290" y2="12718"/>
                          <a14:foregroundMark x1="48289" y1="6250" x2="54088" y2="12500"/>
                          <a14:foregroundMark x1="71483" y1="31250" x2="71103" y2="42188"/>
                          <a14:foregroundMark x1="50951" y1="43750" x2="41065" y2="48438"/>
                          <a14:foregroundMark x1="6844" y1="80729" x2="6464" y2="81771"/>
                          <a14:foregroundMark x1="8745" y1="83854" x2="9125" y2="85938"/>
                          <a14:foregroundMark x1="13308" y1="81771" x2="13308" y2="81771"/>
                          <a14:foregroundMark x1="13308" y1="84375" x2="15970" y2="83854"/>
                          <a14:foregroundMark x1="19772" y1="78646" x2="21673" y2="77604"/>
                          <a14:foregroundMark x1="25095" y1="82813" x2="27757" y2="82813"/>
                          <a14:foregroundMark x1="27757" y1="78125" x2="27757" y2="85417"/>
                          <a14:foregroundMark x1="17871" y1="79688" x2="16730" y2="84375"/>
                          <a14:foregroundMark x1="22053" y1="82813" x2="22053" y2="82813"/>
                          <a14:foregroundMark x1="21293" y1="85938" x2="21293" y2="85938"/>
                          <a14:foregroundMark x1="19011" y1="86458" x2="19772" y2="86458"/>
                          <a14:foregroundMark x1="19392" y1="90625" x2="19392" y2="90625"/>
                          <a14:foregroundMark x1="19392" y1="90625" x2="19392" y2="90625"/>
                          <a14:foregroundMark x1="26236" y1="90625" x2="26236" y2="90625"/>
                          <a14:foregroundMark x1="27376" y1="94792" x2="27376" y2="94792"/>
                          <a14:foregroundMark x1="23954" y1="95313" x2="23954" y2="95313"/>
                          <a14:foregroundMark x1="23194" y1="90625" x2="23194" y2="90625"/>
                          <a14:foregroundMark x1="19392" y1="95833" x2="19392" y2="95833"/>
                          <a14:foregroundMark x1="8365" y1="95833" x2="8365" y2="95833"/>
                          <a14:foregroundMark x1="3802" y1="94271" x2="3802" y2="94271"/>
                          <a14:foregroundMark x1="4183" y1="91146" x2="4183" y2="91146"/>
                          <a14:foregroundMark x1="5323" y1="94271" x2="5703" y2="94792"/>
                          <a14:foregroundMark x1="12167" y1="95313" x2="12167" y2="95313"/>
                          <a14:foregroundMark x1="3802" y1="85938" x2="3802" y2="85938"/>
                          <a14:foregroundMark x1="5703" y1="83333" x2="5703" y2="83333"/>
                          <a14:foregroundMark x1="32319" y1="83854" x2="32319" y2="83854"/>
                          <a14:foregroundMark x1="33460" y1="82292" x2="33460" y2="82292"/>
                          <a14:foregroundMark x1="36502" y1="78646" x2="36502" y2="78646"/>
                          <a14:foregroundMark x1="38023" y1="81771" x2="38023" y2="81771"/>
                          <a14:foregroundMark x1="39924" y1="84896" x2="39924" y2="84896"/>
                          <a14:foregroundMark x1="41065" y1="79688" x2="41065" y2="79688"/>
                          <a14:foregroundMark x1="35741" y1="85417" x2="35741" y2="85417"/>
                          <a14:foregroundMark x1="36882" y1="87500" x2="36882" y2="87500"/>
                          <a14:foregroundMark x1="37262" y1="85417" x2="37262" y2="85417"/>
                          <a14:foregroundMark x1="32700" y1="88021" x2="32700" y2="88021"/>
                          <a14:foregroundMark x1="40304" y1="87500" x2="40304" y2="87500"/>
                          <a14:foregroundMark x1="38783" y1="92188" x2="38783" y2="92188"/>
                          <a14:foregroundMark x1="38023" y1="90625" x2="38023" y2="90625"/>
                          <a14:foregroundMark x1="34601" y1="91146" x2="34601" y2="91146"/>
                          <a14:foregroundMark x1="36122" y1="96354" x2="36122" y2="96354"/>
                          <a14:foregroundMark x1="46768" y1="83333" x2="46768" y2="83333"/>
                          <a14:foregroundMark x1="48669" y1="84375" x2="48669" y2="84375"/>
                          <a14:foregroundMark x1="49810" y1="84896" x2="49810" y2="84896"/>
                          <a14:foregroundMark x1="47909" y1="80729" x2="47909" y2="80729"/>
                          <a14:foregroundMark x1="55133" y1="82813" x2="55133" y2="82813"/>
                          <a14:foregroundMark x1="54373" y1="83333" x2="54373" y2="83333"/>
                          <a14:foregroundMark x1="51711" y1="91146" x2="51711" y2="91146"/>
                          <a14:foregroundMark x1="53232" y1="92188" x2="53232" y2="92188"/>
                          <a14:foregroundMark x1="50951" y1="89063" x2="50951" y2="89063"/>
                          <a14:foregroundMark x1="48289" y1="93229" x2="48289" y2="93229"/>
                          <a14:foregroundMark x1="51331" y1="95313" x2="51331" y2="95313"/>
                          <a14:foregroundMark x1="60456" y1="81250" x2="60456" y2="81250"/>
                          <a14:foregroundMark x1="61977" y1="84896" x2="61977" y2="84896"/>
                          <a14:foregroundMark x1="62357" y1="80208" x2="62357" y2="80208"/>
                          <a14:foregroundMark x1="62357" y1="88021" x2="62357" y2="88021"/>
                          <a14:foregroundMark x1="63878" y1="89583" x2="63878" y2="89583"/>
                          <a14:foregroundMark x1="58175" y1="90625" x2="58175" y2="90625"/>
                          <a14:foregroundMark x1="59696" y1="89583" x2="60076" y2="88542"/>
                          <a14:foregroundMark x1="64639" y1="91667" x2="64639" y2="92188"/>
                          <a14:foregroundMark x1="63878" y1="80729" x2="63878" y2="80729"/>
                          <a14:foregroundMark x1="68061" y1="85417" x2="68061" y2="85417"/>
                          <a14:foregroundMark x1="67681" y1="83333" x2="67681" y2="83333"/>
                          <a14:foregroundMark x1="67681" y1="91146" x2="67681" y2="91146"/>
                          <a14:foregroundMark x1="73384" y1="81771" x2="73384" y2="81771"/>
                          <a14:foregroundMark x1="76426" y1="84375" x2="76426" y2="84375"/>
                          <a14:foregroundMark x1="79087" y1="80729" x2="79087" y2="80729"/>
                          <a14:foregroundMark x1="77186" y1="79167" x2="77186" y2="79167"/>
                          <a14:foregroundMark x1="74525" y1="79688" x2="74525" y2="79688"/>
                          <a14:foregroundMark x1="75285" y1="88021" x2="75285" y2="88021"/>
                          <a14:foregroundMark x1="78327" y1="88021" x2="78327" y2="88021"/>
                          <a14:foregroundMark x1="73764" y1="88021" x2="73764" y2="88021"/>
                          <a14:foregroundMark x1="73384" y1="93229" x2="73384" y2="93229"/>
                          <a14:foregroundMark x1="79848" y1="94792" x2="79848" y2="94792"/>
                          <a14:foregroundMark x1="81369" y1="84375" x2="81369" y2="84375"/>
                          <a14:foregroundMark x1="81749" y1="83333" x2="81749" y2="83333"/>
                          <a14:foregroundMark x1="82129" y1="81771" x2="82129" y2="81771"/>
                          <a14:foregroundMark x1="82129" y1="88021" x2="82129" y2="88021"/>
                          <a14:foregroundMark x1="87452" y1="82813" x2="87452" y2="82813"/>
                          <a14:foregroundMark x1="92395" y1="81250" x2="92395" y2="81250"/>
                          <a14:foregroundMark x1="95817" y1="83333" x2="95817" y2="83333"/>
                          <a14:foregroundMark x1="89734" y1="86458" x2="89734" y2="86458"/>
                          <a14:foregroundMark x1="91255" y1="91146" x2="91255" y2="91146"/>
                          <a14:backgroundMark x1="50951" y1="92708" x2="50951" y2="92708"/>
                          <a14:backgroundMark x1="51331" y1="91146" x2="51331" y2="91146"/>
                          <a14:backgroundMark x1="61977" y1="87500" x2="61977" y2="87500"/>
                          <a14:backgroundMark x1="74525" y1="89583" x2="74525" y2="89583"/>
                          <a14:backgroundMark x1="78707" y1="90104" x2="78707" y2="90104"/>
                          <a14:backgroundMark x1="60456" y1="18750" x2="60456" y2="18750"/>
                          <a14:backgroundMark x1="58555" y1="15625" x2="58555" y2="15625"/>
                          <a14:backgroundMark x1="55894" y1="15104" x2="55894" y2="15104"/>
                          <a14:backgroundMark x1="63878" y1="23438" x2="63878" y2="23438"/>
                          <a14:backgroundMark x1="65399" y1="23958" x2="65399" y2="23958"/>
                          <a14:backgroundMark x1="63118" y1="23438" x2="63118" y2="23438"/>
                          <a14:backgroundMark x1="66920" y1="28125" x2="66920" y2="28125"/>
                          <a14:backgroundMark x1="61217" y1="22917" x2="61217" y2="22917"/>
                          <a14:backgroundMark x1="60456" y1="21354" x2="60456" y2="21354"/>
                          <a14:backgroundMark x1="53232" y1="14063" x2="62357" y2="23438"/>
                          <a14:backgroundMark x1="52852" y1="13542" x2="52852" y2="13542"/>
                          <a14:backgroundMark x1="53992" y1="13542" x2="53992" y2="13542"/>
                          <a14:backgroundMark x1="53612" y1="12500" x2="53612" y2="12500"/>
                          <a14:backgroundMark x1="54753" y1="13542" x2="54753" y2="13542"/>
                          <a14:backgroundMark x1="66160" y1="24479" x2="66920" y2="28125"/>
                          <a14:backgroundMark x1="62738" y1="23958" x2="66160" y2="28125"/>
                          <a14:backgroundMark x1="66160" y1="28125" x2="67300" y2="30208"/>
                        </a14:backgroundRemoval>
                      </a14:imgEffect>
                    </a14:imgLayer>
                  </a14:imgProps>
                </a:ext>
                <a:ext uri="{28A0092B-C50C-407E-A947-70E740481C1C}">
                  <a14:useLocalDpi xmlns:a14="http://schemas.microsoft.com/office/drawing/2010/main" val="0"/>
                </a:ext>
              </a:extLst>
            </a:blip>
            <a:stretch>
              <a:fillRect/>
            </a:stretch>
          </p:blipFill>
          <p:spPr>
            <a:xfrm>
              <a:off x="868036" y="3291139"/>
              <a:ext cx="445770" cy="325429"/>
            </a:xfrm>
            <a:prstGeom prst="rect">
              <a:avLst/>
            </a:prstGeom>
          </p:spPr>
        </p:pic>
        <p:sp>
          <p:nvSpPr>
            <p:cNvPr id="24" name="사각형: 둥근 모서리 23">
              <a:extLst>
                <a:ext uri="{FF2B5EF4-FFF2-40B4-BE49-F238E27FC236}">
                  <a16:creationId xmlns:a16="http://schemas.microsoft.com/office/drawing/2014/main" id="{D8EA3F41-B68F-4930-8326-B3140474DAE6}"/>
                </a:ext>
              </a:extLst>
            </p:cNvPr>
            <p:cNvSpPr/>
            <p:nvPr/>
          </p:nvSpPr>
          <p:spPr>
            <a:xfrm>
              <a:off x="852796" y="3717802"/>
              <a:ext cx="649416" cy="116469"/>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500" b="1" dirty="0">
                  <a:latin typeface="+mj-ea"/>
                  <a:ea typeface="+mj-ea"/>
                </a:rPr>
                <a:t>Organized by</a:t>
              </a:r>
              <a:endParaRPr lang="ko-KR" altLang="en-US" sz="500" b="1" dirty="0">
                <a:latin typeface="+mj-ea"/>
                <a:ea typeface="+mj-ea"/>
              </a:endParaRPr>
            </a:p>
          </p:txBody>
        </p:sp>
        <p:pic>
          <p:nvPicPr>
            <p:cNvPr id="25" name="그림 24">
              <a:extLst>
                <a:ext uri="{FF2B5EF4-FFF2-40B4-BE49-F238E27FC236}">
                  <a16:creationId xmlns:a16="http://schemas.microsoft.com/office/drawing/2014/main" id="{BC2CCCBA-7742-4DB5-AAFB-48312637517E}"/>
                </a:ext>
              </a:extLst>
            </p:cNvPr>
            <p:cNvPicPr>
              <a:picLocks noChangeAspect="1"/>
            </p:cNvPicPr>
            <p:nvPr/>
          </p:nvPicPr>
          <p:blipFill rotWithShape="1">
            <a:blip r:embed="rId7">
              <a:extLst>
                <a:ext uri="{BEBA8EAE-BF5A-486C-A8C5-ECC9F3942E4B}">
                  <a14:imgProps xmlns:a14="http://schemas.microsoft.com/office/drawing/2010/main">
                    <a14:imgLayer r:embed="rId8">
                      <a14:imgEffect>
                        <a14:backgroundRemoval t="22000" b="75667" l="2111" r="97222">
                          <a14:foregroundMark x1="25000" y1="22444" x2="25000" y2="22444"/>
                          <a14:foregroundMark x1="30444" y1="23222" x2="30444" y2="23222"/>
                          <a14:foregroundMark x1="15667" y1="26667" x2="15667" y2="26667"/>
                          <a14:foregroundMark x1="14111" y1="27889" x2="14111" y2="27889"/>
                          <a14:foregroundMark x1="14111" y1="27889" x2="12111" y2="32000"/>
                          <a14:foregroundMark x1="16778" y1="26333" x2="8000" y2="34556"/>
                          <a14:foregroundMark x1="30444" y1="22444" x2="18111" y2="25778"/>
                          <a14:foregroundMark x1="7222" y1="34333" x2="2333" y2="48000"/>
                          <a14:foregroundMark x1="33778" y1="75667" x2="53222" y2="71556"/>
                          <a14:foregroundMark x1="53222" y1="71556" x2="59667" y2="66444"/>
                          <a14:foregroundMark x1="92889" y1="62556" x2="97222" y2="42333"/>
                          <a14:foregroundMark x1="97222" y1="42333" x2="92889" y2="33333"/>
                          <a14:foregroundMark x1="22667" y1="46111" x2="19889" y2="50444"/>
                          <a14:foregroundMark x1="39444" y1="45667" x2="41444" y2="47444"/>
                          <a14:foregroundMark x1="56333" y1="45889" x2="59111" y2="42333"/>
                          <a14:foregroundMark x1="71444" y1="47444" x2="76667" y2="47222"/>
                          <a14:backgroundMark x1="58444" y1="48444" x2="58444" y2="48444"/>
                        </a14:backgroundRemoval>
                      </a14:imgEffect>
                    </a14:imgLayer>
                  </a14:imgProps>
                </a:ext>
                <a:ext uri="{28A0092B-C50C-407E-A947-70E740481C1C}">
                  <a14:useLocalDpi xmlns:a14="http://schemas.microsoft.com/office/drawing/2010/main" val="0"/>
                </a:ext>
              </a:extLst>
            </a:blip>
            <a:srcRect l="1" t="20000" r="867" b="21400"/>
            <a:stretch/>
          </p:blipFill>
          <p:spPr>
            <a:xfrm>
              <a:off x="2712959" y="3959400"/>
              <a:ext cx="482170" cy="285022"/>
            </a:xfrm>
            <a:prstGeom prst="rect">
              <a:avLst/>
            </a:prstGeom>
          </p:spPr>
        </p:pic>
        <p:sp>
          <p:nvSpPr>
            <p:cNvPr id="26" name="사각형: 둥근 모서리 25">
              <a:extLst>
                <a:ext uri="{FF2B5EF4-FFF2-40B4-BE49-F238E27FC236}">
                  <a16:creationId xmlns:a16="http://schemas.microsoft.com/office/drawing/2014/main" id="{E43874BC-780B-4771-8001-ABF3DB6070B5}"/>
                </a:ext>
              </a:extLst>
            </p:cNvPr>
            <p:cNvSpPr/>
            <p:nvPr/>
          </p:nvSpPr>
          <p:spPr>
            <a:xfrm>
              <a:off x="852796" y="4344022"/>
              <a:ext cx="649416" cy="93614"/>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500" b="1" dirty="0">
                  <a:latin typeface="+mj-ea"/>
                  <a:ea typeface="+mj-ea"/>
                </a:rPr>
                <a:t>Sponsored by</a:t>
              </a:r>
              <a:endParaRPr lang="ko-KR" altLang="en-US" sz="500" b="1" dirty="0">
                <a:latin typeface="+mj-ea"/>
                <a:ea typeface="+mj-ea"/>
              </a:endParaRPr>
            </a:p>
          </p:txBody>
        </p:sp>
        <p:pic>
          <p:nvPicPr>
            <p:cNvPr id="27" name="그림 26">
              <a:extLst>
                <a:ext uri="{FF2B5EF4-FFF2-40B4-BE49-F238E27FC236}">
                  <a16:creationId xmlns:a16="http://schemas.microsoft.com/office/drawing/2014/main" id="{37AD11A4-6FA4-444A-BE72-41D487C1610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676412" y="4484250"/>
              <a:ext cx="555264" cy="308123"/>
            </a:xfrm>
            <a:prstGeom prst="rect">
              <a:avLst/>
            </a:prstGeom>
          </p:spPr>
        </p:pic>
        <p:pic>
          <p:nvPicPr>
            <p:cNvPr id="28" name="그림 27">
              <a:extLst>
                <a:ext uri="{FF2B5EF4-FFF2-40B4-BE49-F238E27FC236}">
                  <a16:creationId xmlns:a16="http://schemas.microsoft.com/office/drawing/2014/main" id="{DA7410CB-8809-45FD-8CD0-D4A85576C631}"/>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570441" y="4409783"/>
              <a:ext cx="423495" cy="457057"/>
            </a:xfrm>
            <a:prstGeom prst="rect">
              <a:avLst/>
            </a:prstGeom>
          </p:spPr>
        </p:pic>
        <p:pic>
          <p:nvPicPr>
            <p:cNvPr id="29" name="그림 28">
              <a:extLst>
                <a:ext uri="{FF2B5EF4-FFF2-40B4-BE49-F238E27FC236}">
                  <a16:creationId xmlns:a16="http://schemas.microsoft.com/office/drawing/2014/main" id="{48B82A59-2260-48B2-8596-0FEFA9448BE8}"/>
                </a:ext>
              </a:extLst>
            </p:cNvPr>
            <p:cNvPicPr>
              <a:picLocks noChangeAspect="1"/>
            </p:cNvPicPr>
            <p:nvPr/>
          </p:nvPicPr>
          <p:blipFill>
            <a:blip r:embed="rId11">
              <a:extLst>
                <a:ext uri="{BEBA8EAE-BF5A-486C-A8C5-ECC9F3942E4B}">
                  <a14:imgProps xmlns:a14="http://schemas.microsoft.com/office/drawing/2010/main">
                    <a14:imgLayer r:embed="rId12">
                      <a14:imgEffect>
                        <a14:backgroundRemoval t="10000" b="96250" l="8804" r="91196">
                          <a14:foregroundMark x1="47122" y1="31731" x2="47122" y2="31731"/>
                          <a14:foregroundMark x1="58409" y1="29808" x2="58409" y2="29808"/>
                          <a14:foregroundMark x1="61287" y1="45481" x2="61287" y2="45481"/>
                          <a14:foregroundMark x1="39729" y1="39038" x2="39729" y2="39038"/>
                          <a14:foregroundMark x1="42099" y1="54904" x2="42099" y2="54904"/>
                          <a14:foregroundMark x1="8916" y1="88558" x2="8916" y2="88558"/>
                          <a14:foregroundMark x1="9255" y1="87019" x2="9255" y2="93077"/>
                          <a14:foregroundMark x1="12302" y1="86731" x2="12302" y2="91923"/>
                          <a14:foregroundMark x1="23758" y1="94038" x2="24492" y2="94038"/>
                          <a14:foregroundMark x1="24492" y1="87596" x2="24492" y2="87596"/>
                          <a14:foregroundMark x1="31828" y1="89135" x2="31828" y2="90096"/>
                          <a14:foregroundMark x1="42777" y1="90385" x2="42777" y2="90385"/>
                          <a14:foregroundMark x1="53555" y1="92212" x2="53555" y2="92212"/>
                          <a14:foregroundMark x1="59481" y1="91923" x2="59481" y2="91923"/>
                          <a14:foregroundMark x1="66648" y1="96442" x2="66648" y2="96442"/>
                          <a14:foregroundMark x1="75056" y1="91250" x2="75056" y2="91250"/>
                          <a14:foregroundMark x1="82449" y1="94327" x2="82449" y2="94327"/>
                          <a14:foregroundMark x1="90293" y1="94038" x2="90293" y2="94038"/>
                          <a14:foregroundMark x1="91196" y1="92500" x2="91196" y2="92500"/>
                          <a14:backgroundMark x1="24153" y1="98654" x2="24153" y2="98654"/>
                          <a14:backgroundMark x1="24492" y1="97692" x2="24492" y2="97692"/>
                          <a14:backgroundMark x1="24323" y1="98269" x2="24323" y2="98269"/>
                          <a14:backgroundMark x1="24323" y1="98269" x2="24323" y2="98269"/>
                          <a14:backgroundMark x1="24210" y1="90481" x2="24210" y2="90481"/>
                          <a14:backgroundMark x1="82901" y1="91154" x2="82901" y2="91154"/>
                          <a14:backgroundMark x1="90745" y1="95192" x2="90745" y2="95192"/>
                          <a14:backgroundMark x1="49944" y1="64712" x2="49944" y2="64712"/>
                          <a14:backgroundMark x1="49831" y1="60192" x2="49831" y2="60192"/>
                        </a14:backgroundRemoval>
                      </a14:imgEffect>
                    </a14:imgLayer>
                  </a14:imgProps>
                </a:ext>
                <a:ext uri="{28A0092B-C50C-407E-A947-70E740481C1C}">
                  <a14:useLocalDpi xmlns:a14="http://schemas.microsoft.com/office/drawing/2010/main" val="0"/>
                </a:ext>
              </a:extLst>
            </a:blip>
            <a:stretch>
              <a:fillRect/>
            </a:stretch>
          </p:blipFill>
          <p:spPr>
            <a:xfrm>
              <a:off x="716273" y="4789187"/>
              <a:ext cx="749296" cy="439768"/>
            </a:xfrm>
            <a:prstGeom prst="rect">
              <a:avLst/>
            </a:prstGeom>
          </p:spPr>
        </p:pic>
        <p:pic>
          <p:nvPicPr>
            <p:cNvPr id="31" name="그림 30">
              <a:extLst>
                <a:ext uri="{FF2B5EF4-FFF2-40B4-BE49-F238E27FC236}">
                  <a16:creationId xmlns:a16="http://schemas.microsoft.com/office/drawing/2014/main" id="{ED2ECA4C-18A3-464F-959D-2A4CF05AAE00}"/>
                </a:ext>
              </a:extLst>
            </p:cNvPr>
            <p:cNvPicPr>
              <a:picLocks noChangeAspect="1"/>
            </p:cNvPicPr>
            <p:nvPr/>
          </p:nvPicPr>
          <p:blipFill rotWithShape="1">
            <a:blip r:embed="rId13">
              <a:extLst>
                <a:ext uri="{BEBA8EAE-BF5A-486C-A8C5-ECC9F3942E4B}">
                  <a14:imgProps xmlns:a14="http://schemas.microsoft.com/office/drawing/2010/main">
                    <a14:imgLayer r:embed="rId14">
                      <a14:imgEffect>
                        <a14:backgroundRemoval t="9035" b="81314" l="30560" r="69818">
                          <a14:foregroundMark x1="35333" y1="38068" x2="35333" y2="38068"/>
                          <a14:foregroundMark x1="49733" y1="47159" x2="49733" y2="47159"/>
                          <a14:foregroundMark x1="53867" y1="40909" x2="53867" y2="40909"/>
                          <a14:foregroundMark x1="62533" y1="44318" x2="62533" y2="44318"/>
                        </a14:backgroundRemoval>
                      </a14:imgEffect>
                    </a14:imgLayer>
                  </a14:imgProps>
                </a:ext>
                <a:ext uri="{28A0092B-C50C-407E-A947-70E740481C1C}">
                  <a14:useLocalDpi xmlns:a14="http://schemas.microsoft.com/office/drawing/2010/main" val="0"/>
                </a:ext>
              </a:extLst>
            </a:blip>
            <a:srcRect l="29252" r="28194" b="9651"/>
            <a:stretch/>
          </p:blipFill>
          <p:spPr>
            <a:xfrm>
              <a:off x="819141" y="3966503"/>
              <a:ext cx="543560" cy="270816"/>
            </a:xfrm>
            <a:prstGeom prst="rect">
              <a:avLst/>
            </a:prstGeom>
          </p:spPr>
        </p:pic>
        <p:pic>
          <p:nvPicPr>
            <p:cNvPr id="32" name="그림 31">
              <a:extLst>
                <a:ext uri="{FF2B5EF4-FFF2-40B4-BE49-F238E27FC236}">
                  <a16:creationId xmlns:a16="http://schemas.microsoft.com/office/drawing/2014/main" id="{BAFAB7D5-144D-445B-9B86-40E2B03E4C05}"/>
                </a:ext>
              </a:extLst>
            </p:cNvPr>
            <p:cNvPicPr>
              <a:picLocks noChangeAspect="1"/>
            </p:cNvPicPr>
            <p:nvPr/>
          </p:nvPicPr>
          <p:blipFill rotWithShape="1">
            <a:blip r:embed="rId15">
              <a:extLst>
                <a:ext uri="{BEBA8EAE-BF5A-486C-A8C5-ECC9F3942E4B}">
                  <a14:imgProps xmlns:a14="http://schemas.microsoft.com/office/drawing/2010/main">
                    <a14:imgLayer r:embed="rId16">
                      <a14:imgEffect>
                        <a14:backgroundRemoval t="10000" b="90000" l="10000" r="90000">
                          <a14:foregroundMark x1="14271" y1="43125" x2="14271" y2="43125"/>
                          <a14:foregroundMark x1="27187" y1="43438" x2="27187" y2="43438"/>
                          <a14:foregroundMark x1="66042" y1="45000" x2="66042" y2="45000"/>
                          <a14:foregroundMark x1="80000" y1="45938" x2="80000" y2="45938"/>
                          <a14:foregroundMark x1="12708" y1="60625" x2="12708" y2="60625"/>
                          <a14:foregroundMark x1="11771" y1="67292" x2="11771" y2="67292"/>
                          <a14:foregroundMark x1="16250" y1="63750" x2="16250" y2="63750"/>
                          <a14:foregroundMark x1="21458" y1="63438" x2="21458" y2="63438"/>
                          <a14:foregroundMark x1="30312" y1="62500" x2="30312" y2="62500"/>
                          <a14:foregroundMark x1="33542" y1="63229" x2="33542" y2="63229"/>
                          <a14:foregroundMark x1="35729" y1="62917" x2="35729" y2="62917"/>
                          <a14:foregroundMark x1="40000" y1="62396" x2="40000" y2="62396"/>
                          <a14:foregroundMark x1="45208" y1="63125" x2="45208" y2="63125"/>
                          <a14:foregroundMark x1="48333" y1="63125" x2="48333" y2="63125"/>
                          <a14:foregroundMark x1="53438" y1="63333" x2="53438" y2="63333"/>
                          <a14:foregroundMark x1="56458" y1="63542" x2="56458" y2="63542"/>
                          <a14:foregroundMark x1="60208" y1="62396" x2="60208" y2="62396"/>
                          <a14:foregroundMark x1="62187" y1="63854" x2="62187" y2="63854"/>
                          <a14:foregroundMark x1="69167" y1="63750" x2="69167" y2="63750"/>
                          <a14:foregroundMark x1="71146" y1="64792" x2="71146" y2="64792"/>
                          <a14:foregroundMark x1="77083" y1="64167" x2="77083" y2="64167"/>
                          <a14:foregroundMark x1="80313" y1="64479" x2="80313" y2="64479"/>
                          <a14:foregroundMark x1="85729" y1="62604" x2="85729" y2="62604"/>
                          <a14:foregroundMark x1="85625" y1="63333" x2="85625" y2="63333"/>
                          <a14:foregroundMark x1="89583" y1="65208" x2="89583" y2="65208"/>
                          <a14:foregroundMark x1="86146" y1="67396" x2="86146" y2="67396"/>
                          <a14:foregroundMark x1="73125" y1="62396" x2="73125" y2="62396"/>
                          <a14:backgroundMark x1="12083" y1="62396" x2="12083" y2="62396"/>
                          <a14:backgroundMark x1="28854" y1="62604" x2="28854" y2="62604"/>
                          <a14:backgroundMark x1="61771" y1="65729" x2="61771" y2="65729"/>
                          <a14:backgroundMark x1="68854" y1="62292" x2="68854" y2="62292"/>
                          <a14:backgroundMark x1="70729" y1="66458" x2="70729" y2="66458"/>
                          <a14:backgroundMark x1="85208" y1="61458" x2="85208" y2="61458"/>
                        </a14:backgroundRemoval>
                      </a14:imgEffect>
                    </a14:imgLayer>
                  </a14:imgProps>
                </a:ext>
                <a:ext uri="{28A0092B-C50C-407E-A947-70E740481C1C}">
                  <a14:useLocalDpi xmlns:a14="http://schemas.microsoft.com/office/drawing/2010/main" val="0"/>
                </a:ext>
              </a:extLst>
            </a:blip>
            <a:srcRect t="27271" b="28987"/>
            <a:stretch/>
          </p:blipFill>
          <p:spPr>
            <a:xfrm>
              <a:off x="2582058" y="3291139"/>
              <a:ext cx="743973" cy="325429"/>
            </a:xfrm>
            <a:prstGeom prst="rect">
              <a:avLst/>
            </a:prstGeom>
          </p:spPr>
        </p:pic>
        <p:sp>
          <p:nvSpPr>
            <p:cNvPr id="33" name="TextBox 32">
              <a:extLst>
                <a:ext uri="{FF2B5EF4-FFF2-40B4-BE49-F238E27FC236}">
                  <a16:creationId xmlns:a16="http://schemas.microsoft.com/office/drawing/2014/main" id="{C0514A6D-69C5-47E2-9707-1100E2C0F444}"/>
                </a:ext>
              </a:extLst>
            </p:cNvPr>
            <p:cNvSpPr txBox="1"/>
            <p:nvPr/>
          </p:nvSpPr>
          <p:spPr>
            <a:xfrm>
              <a:off x="1410427" y="3299965"/>
              <a:ext cx="1020345" cy="307777"/>
            </a:xfrm>
            <a:prstGeom prst="rect">
              <a:avLst/>
            </a:prstGeom>
            <a:noFill/>
          </p:spPr>
          <p:txBody>
            <a:bodyPr wrap="square" rtlCol="0">
              <a:spAutoFit/>
            </a:bodyPr>
            <a:lstStyle/>
            <a:p>
              <a:r>
                <a:rPr lang="en-US" altLang="ko-KR" sz="700" dirty="0"/>
                <a:t>Ministry of Trade, Industry and Energy</a:t>
              </a:r>
              <a:endParaRPr lang="ko-KR" altLang="en-US" sz="700" dirty="0"/>
            </a:p>
          </p:txBody>
        </p:sp>
        <p:sp>
          <p:nvSpPr>
            <p:cNvPr id="34" name="TextBox 33">
              <a:extLst>
                <a:ext uri="{FF2B5EF4-FFF2-40B4-BE49-F238E27FC236}">
                  <a16:creationId xmlns:a16="http://schemas.microsoft.com/office/drawing/2014/main" id="{2715C2EE-96CA-4370-BA51-41EED161D1A1}"/>
                </a:ext>
              </a:extLst>
            </p:cNvPr>
            <p:cNvSpPr txBox="1"/>
            <p:nvPr/>
          </p:nvSpPr>
          <p:spPr>
            <a:xfrm>
              <a:off x="3333283" y="3299965"/>
              <a:ext cx="1151732" cy="307777"/>
            </a:xfrm>
            <a:prstGeom prst="rect">
              <a:avLst/>
            </a:prstGeom>
            <a:noFill/>
          </p:spPr>
          <p:txBody>
            <a:bodyPr wrap="square" rtlCol="0">
              <a:spAutoFit/>
            </a:bodyPr>
            <a:lstStyle/>
            <a:p>
              <a:r>
                <a:rPr lang="en-US" altLang="ko-KR" sz="700" dirty="0"/>
                <a:t>Korea Energy Technology Evaluation and Planning</a:t>
              </a:r>
              <a:endParaRPr lang="ko-KR" altLang="en-US" sz="700" dirty="0"/>
            </a:p>
          </p:txBody>
        </p:sp>
        <p:sp>
          <p:nvSpPr>
            <p:cNvPr id="35" name="TextBox 34">
              <a:extLst>
                <a:ext uri="{FF2B5EF4-FFF2-40B4-BE49-F238E27FC236}">
                  <a16:creationId xmlns:a16="http://schemas.microsoft.com/office/drawing/2014/main" id="{1EC59385-7AD3-48EC-B51E-F2D68C133400}"/>
                </a:ext>
              </a:extLst>
            </p:cNvPr>
            <p:cNvSpPr txBox="1"/>
            <p:nvPr/>
          </p:nvSpPr>
          <p:spPr>
            <a:xfrm>
              <a:off x="3333283" y="3948023"/>
              <a:ext cx="2142611" cy="307777"/>
            </a:xfrm>
            <a:prstGeom prst="rect">
              <a:avLst/>
            </a:prstGeom>
            <a:noFill/>
          </p:spPr>
          <p:txBody>
            <a:bodyPr wrap="square" rtlCol="0">
              <a:spAutoFit/>
            </a:bodyPr>
            <a:lstStyle/>
            <a:p>
              <a:r>
                <a:rPr lang="en-US" altLang="ko-KR" sz="700"/>
                <a:t>KSAE Mobility </a:t>
              </a:r>
              <a:r>
                <a:rPr lang="en-US" altLang="ko-KR" sz="700" dirty="0"/>
                <a:t>Power </a:t>
              </a:r>
              <a:r>
                <a:rPr lang="en-US" altLang="ko-KR" sz="700"/>
                <a:t>and </a:t>
              </a:r>
              <a:br>
                <a:rPr lang="en-US" altLang="ko-KR" sz="700"/>
              </a:br>
              <a:r>
                <a:rPr lang="en-US" altLang="ko-KR" sz="700"/>
                <a:t>Drive </a:t>
              </a:r>
              <a:r>
                <a:rPr lang="en-US" altLang="ko-KR" sz="700" dirty="0"/>
                <a:t>Systems Subcommittee</a:t>
              </a:r>
              <a:endParaRPr lang="ko-KR" altLang="en-US" sz="700" dirty="0"/>
            </a:p>
          </p:txBody>
        </p:sp>
        <p:sp>
          <p:nvSpPr>
            <p:cNvPr id="36" name="TextBox 35">
              <a:extLst>
                <a:ext uri="{FF2B5EF4-FFF2-40B4-BE49-F238E27FC236}">
                  <a16:creationId xmlns:a16="http://schemas.microsoft.com/office/drawing/2014/main" id="{DE2F89CC-B17E-4A5F-A6C1-7C35918B1589}"/>
                </a:ext>
              </a:extLst>
            </p:cNvPr>
            <p:cNvSpPr txBox="1"/>
            <p:nvPr/>
          </p:nvSpPr>
          <p:spPr>
            <a:xfrm>
              <a:off x="1410427" y="3948023"/>
              <a:ext cx="1293927" cy="307777"/>
            </a:xfrm>
            <a:prstGeom prst="rect">
              <a:avLst/>
            </a:prstGeom>
            <a:noFill/>
          </p:spPr>
          <p:txBody>
            <a:bodyPr wrap="square" rtlCol="0">
              <a:spAutoFit/>
            </a:bodyPr>
            <a:lstStyle/>
            <a:p>
              <a:r>
                <a:rPr lang="en-US" altLang="ko-KR" sz="700"/>
                <a:t>KAIST Combustion Engineering Research Center (CERC)</a:t>
              </a:r>
              <a:endParaRPr lang="ko-KR" altLang="en-US" sz="700" dirty="0"/>
            </a:p>
          </p:txBody>
        </p:sp>
        <p:sp>
          <p:nvSpPr>
            <p:cNvPr id="37" name="TextBox 36">
              <a:extLst>
                <a:ext uri="{FF2B5EF4-FFF2-40B4-BE49-F238E27FC236}">
                  <a16:creationId xmlns:a16="http://schemas.microsoft.com/office/drawing/2014/main" id="{9D9027AA-929E-4C80-B87D-BFCAFBB19C6C}"/>
                </a:ext>
              </a:extLst>
            </p:cNvPr>
            <p:cNvSpPr txBox="1"/>
            <p:nvPr/>
          </p:nvSpPr>
          <p:spPr>
            <a:xfrm>
              <a:off x="3333283" y="4484423"/>
              <a:ext cx="1095101" cy="307777"/>
            </a:xfrm>
            <a:prstGeom prst="rect">
              <a:avLst/>
            </a:prstGeom>
            <a:noFill/>
          </p:spPr>
          <p:txBody>
            <a:bodyPr wrap="square" rtlCol="0">
              <a:spAutoFit/>
            </a:bodyPr>
            <a:lstStyle/>
            <a:p>
              <a:r>
                <a:rPr lang="en-US" altLang="ko-KR" sz="700" dirty="0"/>
                <a:t>Korea Automotive Technology Institute</a:t>
              </a:r>
              <a:endParaRPr lang="ko-KR" altLang="en-US" sz="700" dirty="0"/>
            </a:p>
          </p:txBody>
        </p:sp>
        <p:pic>
          <p:nvPicPr>
            <p:cNvPr id="38" name="그림 37">
              <a:extLst>
                <a:ext uri="{FF2B5EF4-FFF2-40B4-BE49-F238E27FC236}">
                  <a16:creationId xmlns:a16="http://schemas.microsoft.com/office/drawing/2014/main" id="{48A636ED-FEC3-4E70-815A-0DBF34AB22C0}"/>
                </a:ext>
              </a:extLst>
            </p:cNvPr>
            <p:cNvPicPr>
              <a:picLocks noChangeAspect="1"/>
            </p:cNvPicPr>
            <p:nvPr/>
          </p:nvPicPr>
          <p:blipFill>
            <a:blip r:embed="rId17">
              <a:extLst>
                <a:ext uri="{BEBA8EAE-BF5A-486C-A8C5-ECC9F3942E4B}">
                  <a14:imgProps xmlns:a14="http://schemas.microsoft.com/office/drawing/2010/main">
                    <a14:imgLayer r:embed="rId18">
                      <a14:imgEffect>
                        <a14:backgroundRemoval t="9174" b="89450" l="4744" r="92789">
                          <a14:foregroundMark x1="4744" y1="14220" x2="4744" y2="14220"/>
                          <a14:foregroundMark x1="7021" y1="14679" x2="8349" y2="14679"/>
                          <a14:foregroundMark x1="20873" y1="16055" x2="20114" y2="33486"/>
                          <a14:foregroundMark x1="23340" y1="27523" x2="23719" y2="27523"/>
                          <a14:foregroundMark x1="20470" y1="70821" x2="23719" y2="74312"/>
                          <a14:foregroundMark x1="15180" y1="65138" x2="18892" y2="69125"/>
                          <a14:foregroundMark x1="23719" y1="74312" x2="26376" y2="66972"/>
                          <a14:foregroundMark x1="43263" y1="45788" x2="44023" y2="45872"/>
                          <a14:foregroundMark x1="40093" y1="45440" x2="40237" y2="45456"/>
                          <a14:foregroundMark x1="35674" y1="44954" x2="37811" y2="45189"/>
                          <a14:foregroundMark x1="34345" y1="11009" x2="34345" y2="11009"/>
                          <a14:foregroundMark x1="39089" y1="11468" x2="39089" y2="11468"/>
                          <a14:foregroundMark x1="42694" y1="11009" x2="42694" y2="11009"/>
                          <a14:foregroundMark x1="46110" y1="12385" x2="46110" y2="12385"/>
                          <a14:foregroundMark x1="41176" y1="66514" x2="41176" y2="76606"/>
                          <a14:foregroundMark x1="32258" y1="82110" x2="42315" y2="81651"/>
                          <a14:foregroundMark x1="42315" y1="81651" x2="44213" y2="81651"/>
                          <a14:foregroundMark x1="57116" y1="16514" x2="65844" y2="17890"/>
                          <a14:foregroundMark x1="59583" y1="47248" x2="68501" y2="47706"/>
                          <a14:foregroundMark x1="61860" y1="63303" x2="57875" y2="66972"/>
                          <a14:foregroundMark x1="64326" y1="66972" x2="66224" y2="75229"/>
                          <a14:foregroundMark x1="92789" y1="21560" x2="91651" y2="40367"/>
                          <a14:foregroundMark x1="39279" y1="13761" x2="39469" y2="15596"/>
                          <a14:foregroundMark x1="43074" y1="15596" x2="43074" y2="15596"/>
                          <a14:foregroundMark x1="46300" y1="20183" x2="46300" y2="20183"/>
                          <a14:backgroundMark x1="40228" y1="44495" x2="40228" y2="44495"/>
                          <a14:backgroundMark x1="39469" y1="44954" x2="39469" y2="45413"/>
                          <a14:backgroundMark x1="39469" y1="44954" x2="39279" y2="46330"/>
                          <a14:backgroundMark x1="40607" y1="46330" x2="40797" y2="47706"/>
                          <a14:backgroundMark x1="40038" y1="45872" x2="41366" y2="48624"/>
                          <a14:backgroundMark x1="19734" y1="69266" x2="20304" y2="70642"/>
                          <a14:backgroundMark x1="19355" y1="68349" x2="20304" y2="71101"/>
                        </a14:backgroundRemoval>
                      </a14:imgEffect>
                    </a14:imgLayer>
                  </a14:imgProps>
                </a:ext>
                <a:ext uri="{28A0092B-C50C-407E-A947-70E740481C1C}">
                  <a14:useLocalDpi xmlns:a14="http://schemas.microsoft.com/office/drawing/2010/main" val="0"/>
                </a:ext>
              </a:extLst>
            </a:blip>
            <a:stretch>
              <a:fillRect/>
            </a:stretch>
          </p:blipFill>
          <p:spPr>
            <a:xfrm>
              <a:off x="829702" y="4529660"/>
              <a:ext cx="525314" cy="217302"/>
            </a:xfrm>
            <a:prstGeom prst="rect">
              <a:avLst/>
            </a:prstGeom>
          </p:spPr>
        </p:pic>
        <p:sp>
          <p:nvSpPr>
            <p:cNvPr id="40" name="TextBox 39">
              <a:extLst>
                <a:ext uri="{FF2B5EF4-FFF2-40B4-BE49-F238E27FC236}">
                  <a16:creationId xmlns:a16="http://schemas.microsoft.com/office/drawing/2014/main" id="{31CE47A4-E1F5-44A5-B4C3-29F2A3705A41}"/>
                </a:ext>
              </a:extLst>
            </p:cNvPr>
            <p:cNvSpPr txBox="1"/>
            <p:nvPr/>
          </p:nvSpPr>
          <p:spPr>
            <a:xfrm>
              <a:off x="1410427" y="4484423"/>
              <a:ext cx="1142882" cy="307777"/>
            </a:xfrm>
            <a:prstGeom prst="rect">
              <a:avLst/>
            </a:prstGeom>
            <a:noFill/>
          </p:spPr>
          <p:txBody>
            <a:bodyPr wrap="square" rtlCol="0">
              <a:spAutoFit/>
            </a:bodyPr>
            <a:lstStyle/>
            <a:p>
              <a:r>
                <a:rPr lang="en-US" altLang="ko-KR" sz="700" dirty="0"/>
                <a:t>Carbon Neutrality and Green Growth Committee</a:t>
              </a:r>
              <a:endParaRPr lang="ko-KR" altLang="en-US" sz="700" dirty="0"/>
            </a:p>
          </p:txBody>
        </p:sp>
        <p:sp>
          <p:nvSpPr>
            <p:cNvPr id="41" name="TextBox 40">
              <a:extLst>
                <a:ext uri="{FF2B5EF4-FFF2-40B4-BE49-F238E27FC236}">
                  <a16:creationId xmlns:a16="http://schemas.microsoft.com/office/drawing/2014/main" id="{B4530D1F-9900-48D0-9767-74C994731730}"/>
                </a:ext>
              </a:extLst>
            </p:cNvPr>
            <p:cNvSpPr txBox="1"/>
            <p:nvPr/>
          </p:nvSpPr>
          <p:spPr>
            <a:xfrm>
              <a:off x="4956402" y="4484423"/>
              <a:ext cx="1085950" cy="307777"/>
            </a:xfrm>
            <a:prstGeom prst="rect">
              <a:avLst/>
            </a:prstGeom>
            <a:noFill/>
          </p:spPr>
          <p:txBody>
            <a:bodyPr wrap="square" rtlCol="0">
              <a:spAutoFit/>
            </a:bodyPr>
            <a:lstStyle/>
            <a:p>
              <a:r>
                <a:rPr lang="en-US" altLang="ko-KR" sz="700" dirty="0"/>
                <a:t>The Korean Society of Combustion</a:t>
              </a:r>
              <a:endParaRPr lang="ko-KR" altLang="en-US" sz="700" dirty="0"/>
            </a:p>
          </p:txBody>
        </p:sp>
        <p:sp>
          <p:nvSpPr>
            <p:cNvPr id="42" name="TextBox 41">
              <a:extLst>
                <a:ext uri="{FF2B5EF4-FFF2-40B4-BE49-F238E27FC236}">
                  <a16:creationId xmlns:a16="http://schemas.microsoft.com/office/drawing/2014/main" id="{7886E13E-58B1-4BFE-BF3C-89F6D5191480}"/>
                </a:ext>
              </a:extLst>
            </p:cNvPr>
            <p:cNvSpPr txBox="1"/>
            <p:nvPr/>
          </p:nvSpPr>
          <p:spPr>
            <a:xfrm>
              <a:off x="1410427" y="4839554"/>
              <a:ext cx="1188716" cy="415498"/>
            </a:xfrm>
            <a:prstGeom prst="rect">
              <a:avLst/>
            </a:prstGeom>
            <a:noFill/>
          </p:spPr>
          <p:txBody>
            <a:bodyPr wrap="square" rtlCol="0">
              <a:spAutoFit/>
            </a:bodyPr>
            <a:lstStyle/>
            <a:p>
              <a:r>
                <a:rPr lang="en-US" altLang="ko-KR" sz="700" dirty="0"/>
                <a:t>The Institute for Liquid Atomization and Spray Systems - Korea</a:t>
              </a:r>
              <a:endParaRPr lang="ko-KR" altLang="en-US" sz="700" dirty="0"/>
            </a:p>
          </p:txBody>
        </p:sp>
        <p:pic>
          <p:nvPicPr>
            <p:cNvPr id="43" name="그림 42">
              <a:extLst>
                <a:ext uri="{FF2B5EF4-FFF2-40B4-BE49-F238E27FC236}">
                  <a16:creationId xmlns:a16="http://schemas.microsoft.com/office/drawing/2014/main" id="{D4676799-4DD9-4FC3-AF25-BA08255129D4}"/>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2556836" y="4928098"/>
              <a:ext cx="794417" cy="238411"/>
            </a:xfrm>
            <a:prstGeom prst="rect">
              <a:avLst/>
            </a:prstGeom>
          </p:spPr>
        </p:pic>
        <p:sp>
          <p:nvSpPr>
            <p:cNvPr id="44" name="TextBox 43">
              <a:extLst>
                <a:ext uri="{FF2B5EF4-FFF2-40B4-BE49-F238E27FC236}">
                  <a16:creationId xmlns:a16="http://schemas.microsoft.com/office/drawing/2014/main" id="{661E2648-7CD8-43F1-BF5C-AA51D6E1311D}"/>
                </a:ext>
              </a:extLst>
            </p:cNvPr>
            <p:cNvSpPr txBox="1"/>
            <p:nvPr/>
          </p:nvSpPr>
          <p:spPr>
            <a:xfrm>
              <a:off x="3333283" y="4893415"/>
              <a:ext cx="1174514" cy="307777"/>
            </a:xfrm>
            <a:prstGeom prst="rect">
              <a:avLst/>
            </a:prstGeom>
            <a:noFill/>
          </p:spPr>
          <p:txBody>
            <a:bodyPr wrap="square" rtlCol="0">
              <a:spAutoFit/>
            </a:bodyPr>
            <a:lstStyle/>
            <a:p>
              <a:r>
                <a:rPr lang="en-US" altLang="ko-KR" sz="700" dirty="0"/>
                <a:t>The Korean Society of Marine Engineering</a:t>
              </a:r>
              <a:endParaRPr lang="ko-KR" altLang="en-US" sz="700" dirty="0"/>
            </a:p>
          </p:txBody>
        </p:sp>
        <p:pic>
          <p:nvPicPr>
            <p:cNvPr id="45" name="그림 44">
              <a:extLst>
                <a:ext uri="{FF2B5EF4-FFF2-40B4-BE49-F238E27FC236}">
                  <a16:creationId xmlns:a16="http://schemas.microsoft.com/office/drawing/2014/main" id="{A99242F0-638C-4160-8B5D-50E6D2C0A57A}"/>
                </a:ext>
              </a:extLst>
            </p:cNvPr>
            <p:cNvPicPr>
              <a:picLocks noChangeAspect="1"/>
            </p:cNvPicPr>
            <p:nvPr/>
          </p:nvPicPr>
          <p:blipFill rotWithShape="1">
            <a:blip r:embed="rId13">
              <a:extLst>
                <a:ext uri="{BEBA8EAE-BF5A-486C-A8C5-ECC9F3942E4B}">
                  <a14:imgProps xmlns:a14="http://schemas.microsoft.com/office/drawing/2010/main">
                    <a14:imgLayer r:embed="rId14">
                      <a14:imgEffect>
                        <a14:backgroundRemoval t="9035" b="81314" l="30560" r="69818">
                          <a14:foregroundMark x1="35333" y1="38068" x2="35333" y2="38068"/>
                          <a14:foregroundMark x1="49733" y1="47159" x2="49733" y2="47159"/>
                          <a14:foregroundMark x1="53867" y1="40909" x2="53867" y2="40909"/>
                          <a14:foregroundMark x1="62533" y1="44318" x2="62533" y2="44318"/>
                        </a14:backgroundRemoval>
                      </a14:imgEffect>
                    </a14:imgLayer>
                  </a14:imgProps>
                </a:ext>
                <a:ext uri="{28A0092B-C50C-407E-A947-70E740481C1C}">
                  <a14:useLocalDpi xmlns:a14="http://schemas.microsoft.com/office/drawing/2010/main" val="0"/>
                </a:ext>
              </a:extLst>
            </a:blip>
            <a:srcRect l="29252" r="28194" b="9651"/>
            <a:stretch/>
          </p:blipFill>
          <p:spPr>
            <a:xfrm>
              <a:off x="4510408" y="3318445"/>
              <a:ext cx="543560" cy="270816"/>
            </a:xfrm>
            <a:prstGeom prst="rect">
              <a:avLst/>
            </a:prstGeom>
          </p:spPr>
        </p:pic>
        <p:sp>
          <p:nvSpPr>
            <p:cNvPr id="46" name="TextBox 45">
              <a:extLst>
                <a:ext uri="{FF2B5EF4-FFF2-40B4-BE49-F238E27FC236}">
                  <a16:creationId xmlns:a16="http://schemas.microsoft.com/office/drawing/2014/main" id="{964099DB-A93A-4315-95E1-81FB700C45F2}"/>
                </a:ext>
              </a:extLst>
            </p:cNvPr>
            <p:cNvSpPr txBox="1"/>
            <p:nvPr/>
          </p:nvSpPr>
          <p:spPr>
            <a:xfrm>
              <a:off x="5017585" y="3299965"/>
              <a:ext cx="1151732" cy="307777"/>
            </a:xfrm>
            <a:prstGeom prst="rect">
              <a:avLst/>
            </a:prstGeom>
            <a:noFill/>
          </p:spPr>
          <p:txBody>
            <a:bodyPr wrap="square" rtlCol="0">
              <a:spAutoFit/>
            </a:bodyPr>
            <a:lstStyle/>
            <a:p>
              <a:r>
                <a:rPr lang="en-US" altLang="ko-KR" sz="700" dirty="0"/>
                <a:t>Korea Advanced Institute of Science and Technology</a:t>
              </a:r>
            </a:p>
          </p:txBody>
        </p:sp>
      </p:grpSp>
    </p:spTree>
    <p:extLst>
      <p:ext uri="{BB962C8B-B14F-4D97-AF65-F5344CB8AC3E}">
        <p14:creationId xmlns:p14="http://schemas.microsoft.com/office/powerpoint/2010/main" val="37328229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그림 14">
            <a:extLst>
              <a:ext uri="{FF2B5EF4-FFF2-40B4-BE49-F238E27FC236}">
                <a16:creationId xmlns:a16="http://schemas.microsoft.com/office/drawing/2014/main" id="{31E534C4-B193-473A-BEC9-B9F7CF4D17C4}"/>
              </a:ext>
            </a:extLst>
          </p:cNvPr>
          <p:cNvPicPr>
            <a:picLocks noChangeAspect="1"/>
          </p:cNvPicPr>
          <p:nvPr/>
        </p:nvPicPr>
        <p:blipFill rotWithShape="1">
          <a:blip r:embed="rId2">
            <a:extLst>
              <a:ext uri="{28A0092B-C50C-407E-A947-70E740481C1C}">
                <a14:useLocalDpi xmlns:a14="http://schemas.microsoft.com/office/drawing/2010/main" val="0"/>
              </a:ext>
            </a:extLst>
          </a:blip>
          <a:srcRect t="26687"/>
          <a:stretch/>
        </p:blipFill>
        <p:spPr>
          <a:xfrm>
            <a:off x="0" y="0"/>
            <a:ext cx="6583363" cy="3221916"/>
          </a:xfrm>
          <a:prstGeom prst="rect">
            <a:avLst/>
          </a:prstGeom>
        </p:spPr>
      </p:pic>
      <p:sp>
        <p:nvSpPr>
          <p:cNvPr id="16" name="직사각형 15">
            <a:extLst>
              <a:ext uri="{FF2B5EF4-FFF2-40B4-BE49-F238E27FC236}">
                <a16:creationId xmlns:a16="http://schemas.microsoft.com/office/drawing/2014/main" id="{C4270C8A-F32B-461D-9DD6-98E7DAC62520}"/>
              </a:ext>
            </a:extLst>
          </p:cNvPr>
          <p:cNvSpPr/>
          <p:nvPr/>
        </p:nvSpPr>
        <p:spPr>
          <a:xfrm rot="10800000">
            <a:off x="0" y="-48998"/>
            <a:ext cx="6590522" cy="4592177"/>
          </a:xfrm>
          <a:prstGeom prst="rect">
            <a:avLst/>
          </a:prstGeom>
          <a:gradFill flip="none" rotWithShape="1">
            <a:gsLst>
              <a:gs pos="7000">
                <a:schemeClr val="bg1"/>
              </a:gs>
              <a:gs pos="64000">
                <a:schemeClr val="bg1">
                  <a:alpha val="92000"/>
                </a:schemeClr>
              </a:gs>
              <a:gs pos="100000">
                <a:schemeClr val="bg2">
                  <a:alpha val="52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pic>
        <p:nvPicPr>
          <p:cNvPr id="12" name="그림 11">
            <a:extLst>
              <a:ext uri="{FF2B5EF4-FFF2-40B4-BE49-F238E27FC236}">
                <a16:creationId xmlns:a16="http://schemas.microsoft.com/office/drawing/2014/main" id="{0D29FF64-9D84-435A-A8D3-930BA71C2662}"/>
              </a:ext>
            </a:extLst>
          </p:cNvPr>
          <p:cNvPicPr>
            <a:picLocks noChangeAspect="1"/>
          </p:cNvPicPr>
          <p:nvPr/>
        </p:nvPicPr>
        <p:blipFill rotWithShape="1">
          <a:blip r:embed="rId3">
            <a:extLst>
              <a:ext uri="{28A0092B-C50C-407E-A947-70E740481C1C}">
                <a14:useLocalDpi xmlns:a14="http://schemas.microsoft.com/office/drawing/2010/main" val="0"/>
              </a:ext>
            </a:extLst>
          </a:blip>
          <a:srcRect t="29922" b="24469"/>
          <a:stretch/>
        </p:blipFill>
        <p:spPr>
          <a:xfrm>
            <a:off x="0" y="7693025"/>
            <a:ext cx="6583363" cy="2000250"/>
          </a:xfrm>
          <a:prstGeom prst="rect">
            <a:avLst/>
          </a:prstGeom>
        </p:spPr>
      </p:pic>
      <p:sp>
        <p:nvSpPr>
          <p:cNvPr id="13" name="직사각형 12">
            <a:extLst>
              <a:ext uri="{FF2B5EF4-FFF2-40B4-BE49-F238E27FC236}">
                <a16:creationId xmlns:a16="http://schemas.microsoft.com/office/drawing/2014/main" id="{9D3DDBA5-773F-4465-A7F1-D0F05A7CB2DA}"/>
              </a:ext>
            </a:extLst>
          </p:cNvPr>
          <p:cNvSpPr/>
          <p:nvPr/>
        </p:nvSpPr>
        <p:spPr>
          <a:xfrm>
            <a:off x="-7159" y="7693025"/>
            <a:ext cx="6590522" cy="2000250"/>
          </a:xfrm>
          <a:prstGeom prst="rect">
            <a:avLst/>
          </a:prstGeom>
          <a:gradFill flip="none" rotWithShape="1">
            <a:gsLst>
              <a:gs pos="7000">
                <a:schemeClr val="bg1"/>
              </a:gs>
              <a:gs pos="100000">
                <a:schemeClr val="bg1">
                  <a:alpha val="78000"/>
                </a:schemeClr>
              </a:gs>
              <a:gs pos="100000">
                <a:schemeClr val="bg2">
                  <a:alpha val="44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 name="직사각형 4">
            <a:extLst>
              <a:ext uri="{FF2B5EF4-FFF2-40B4-BE49-F238E27FC236}">
                <a16:creationId xmlns:a16="http://schemas.microsoft.com/office/drawing/2014/main" id="{63421075-D489-496A-BF84-B616950A2268}"/>
              </a:ext>
            </a:extLst>
          </p:cNvPr>
          <p:cNvSpPr/>
          <p:nvPr/>
        </p:nvSpPr>
        <p:spPr>
          <a:xfrm>
            <a:off x="164406" y="141571"/>
            <a:ext cx="3584448" cy="523220"/>
          </a:xfrm>
          <a:prstGeom prst="rect">
            <a:avLst/>
          </a:prstGeom>
          <a:noFill/>
          <a:ln>
            <a:noFill/>
          </a:ln>
        </p:spPr>
        <p:txBody>
          <a:bodyPr wrap="square" lIns="91440" tIns="45720" rIns="91440" bIns="45720">
            <a:spAutoFit/>
          </a:bodyPr>
          <a:lstStyle/>
          <a:p>
            <a:r>
              <a:rPr lang="en-US" altLang="ko-KR" sz="2800" b="1" cap="none" spc="0" dirty="0">
                <a:ln w="0">
                  <a:noFill/>
                </a:ln>
                <a:gradFill flip="none" rotWithShape="1">
                  <a:gsLst>
                    <a:gs pos="24000">
                      <a:schemeClr val="tx1"/>
                    </a:gs>
                    <a:gs pos="100000">
                      <a:schemeClr val="bg2">
                        <a:lumMod val="50000"/>
                      </a:schemeClr>
                    </a:gs>
                  </a:gsLst>
                  <a:lin ang="5400000" scaled="1"/>
                  <a:tileRect/>
                </a:gradFill>
                <a:effectLst>
                  <a:outerShdw blurRad="38100" dist="25400" dir="5400000" algn="ctr" rotWithShape="0">
                    <a:srgbClr val="6E747A">
                      <a:alpha val="43000"/>
                    </a:srgbClr>
                  </a:outerShdw>
                </a:effectLst>
              </a:rPr>
              <a:t>Symposium Program</a:t>
            </a:r>
          </a:p>
        </p:txBody>
      </p:sp>
      <p:sp>
        <p:nvSpPr>
          <p:cNvPr id="2" name="TextBox 1">
            <a:extLst>
              <a:ext uri="{FF2B5EF4-FFF2-40B4-BE49-F238E27FC236}">
                <a16:creationId xmlns:a16="http://schemas.microsoft.com/office/drawing/2014/main" id="{949A5737-E8D1-479E-87DD-3702EA5E15F7}"/>
              </a:ext>
            </a:extLst>
          </p:cNvPr>
          <p:cNvSpPr txBox="1"/>
          <p:nvPr/>
        </p:nvSpPr>
        <p:spPr>
          <a:xfrm>
            <a:off x="164406" y="600613"/>
            <a:ext cx="1652519" cy="261610"/>
          </a:xfrm>
          <a:prstGeom prst="rect">
            <a:avLst/>
          </a:prstGeom>
          <a:noFill/>
        </p:spPr>
        <p:txBody>
          <a:bodyPr wrap="square" rtlCol="0">
            <a:spAutoFit/>
          </a:bodyPr>
          <a:lstStyle/>
          <a:p>
            <a:r>
              <a:rPr lang="en-US" altLang="ko-KR" sz="1100" b="1" dirty="0">
                <a:ln w="0">
                  <a:noFill/>
                </a:ln>
                <a:gradFill flip="none" rotWithShape="1">
                  <a:gsLst>
                    <a:gs pos="24000">
                      <a:schemeClr val="tx1"/>
                    </a:gs>
                    <a:gs pos="100000">
                      <a:schemeClr val="bg2">
                        <a:lumMod val="50000"/>
                      </a:schemeClr>
                    </a:gs>
                  </a:gsLst>
                  <a:lin ang="5400000" scaled="1"/>
                  <a:tileRect/>
                </a:gradFill>
                <a:effectLst>
                  <a:outerShdw blurRad="38100" dist="25400" dir="5400000" algn="ctr" rotWithShape="0">
                    <a:srgbClr val="6E747A">
                      <a:alpha val="43000"/>
                    </a:srgbClr>
                  </a:outerShdw>
                </a:effectLst>
              </a:rPr>
              <a:t>10th. Oct. 2024</a:t>
            </a:r>
            <a:endParaRPr lang="ko-KR" altLang="en-US" sz="1100" b="1" dirty="0">
              <a:ln w="0">
                <a:noFill/>
              </a:ln>
              <a:gradFill flip="none" rotWithShape="1">
                <a:gsLst>
                  <a:gs pos="24000">
                    <a:schemeClr val="tx1"/>
                  </a:gs>
                  <a:gs pos="100000">
                    <a:schemeClr val="bg2">
                      <a:lumMod val="50000"/>
                    </a:schemeClr>
                  </a:gs>
                </a:gsLst>
                <a:lin ang="5400000" scaled="1"/>
                <a:tileRect/>
              </a:gradFill>
              <a:effectLst>
                <a:outerShdw blurRad="38100" dist="25400" dir="5400000" algn="ctr" rotWithShape="0">
                  <a:srgbClr val="6E747A">
                    <a:alpha val="43000"/>
                  </a:srgbClr>
                </a:outerShdw>
              </a:effectLst>
            </a:endParaRPr>
          </a:p>
        </p:txBody>
      </p:sp>
      <p:graphicFrame>
        <p:nvGraphicFramePr>
          <p:cNvPr id="10" name="표 9">
            <a:extLst>
              <a:ext uri="{FF2B5EF4-FFF2-40B4-BE49-F238E27FC236}">
                <a16:creationId xmlns:a16="http://schemas.microsoft.com/office/drawing/2014/main" id="{A75EABC1-F10F-4097-8FD0-7238EBE5AD3B}"/>
              </a:ext>
            </a:extLst>
          </p:cNvPr>
          <p:cNvGraphicFramePr>
            <a:graphicFrameLocks noGrp="1"/>
          </p:cNvGraphicFramePr>
          <p:nvPr>
            <p:extLst>
              <p:ext uri="{D42A27DB-BD31-4B8C-83A1-F6EECF244321}">
                <p14:modId xmlns:p14="http://schemas.microsoft.com/office/powerpoint/2010/main" val="3331032200"/>
              </p:ext>
            </p:extLst>
          </p:nvPr>
        </p:nvGraphicFramePr>
        <p:xfrm>
          <a:off x="164406" y="862223"/>
          <a:ext cx="6254553" cy="6420738"/>
        </p:xfrm>
        <a:graphic>
          <a:graphicData uri="http://schemas.openxmlformats.org/drawingml/2006/table">
            <a:tbl>
              <a:tblPr firstRow="1" bandRow="1">
                <a:tableStyleId>{5FD0F851-EC5A-4D38-B0AD-8093EC10F338}</a:tableStyleId>
              </a:tblPr>
              <a:tblGrid>
                <a:gridCol w="955734">
                  <a:extLst>
                    <a:ext uri="{9D8B030D-6E8A-4147-A177-3AD203B41FA5}">
                      <a16:colId xmlns:a16="http://schemas.microsoft.com/office/drawing/2014/main" val="3077967522"/>
                    </a:ext>
                  </a:extLst>
                </a:gridCol>
                <a:gridCol w="3283131">
                  <a:extLst>
                    <a:ext uri="{9D8B030D-6E8A-4147-A177-3AD203B41FA5}">
                      <a16:colId xmlns:a16="http://schemas.microsoft.com/office/drawing/2014/main" val="754976574"/>
                    </a:ext>
                  </a:extLst>
                </a:gridCol>
                <a:gridCol w="2015688">
                  <a:extLst>
                    <a:ext uri="{9D8B030D-6E8A-4147-A177-3AD203B41FA5}">
                      <a16:colId xmlns:a16="http://schemas.microsoft.com/office/drawing/2014/main" val="3619203057"/>
                    </a:ext>
                  </a:extLst>
                </a:gridCol>
              </a:tblGrid>
              <a:tr h="246861">
                <a:tc>
                  <a:txBody>
                    <a:bodyPr/>
                    <a:lstStyle/>
                    <a:p>
                      <a:pPr algn="ctr" latinLnBrk="1"/>
                      <a:r>
                        <a:rPr lang="en-US" altLang="ko-KR" sz="1050" dirty="0"/>
                        <a:t>Time</a:t>
                      </a:r>
                      <a:endParaRPr lang="en-US" altLang="ko-KR" sz="1050" b="1" dirty="0">
                        <a:solidFill>
                          <a:schemeClr val="bg1"/>
                        </a:solidFill>
                        <a:latin typeface="+mn-ea"/>
                        <a:ea typeface="+mn-ea"/>
                      </a:endParaRPr>
                    </a:p>
                  </a:txBody>
                  <a:tcPr anchor="ctr"/>
                </a:tc>
                <a:tc>
                  <a:txBody>
                    <a:bodyPr/>
                    <a:lstStyle/>
                    <a:p>
                      <a:pPr algn="ctr" latinLnBrk="1"/>
                      <a:r>
                        <a:rPr lang="en-US" altLang="ko-KR" sz="1050" dirty="0"/>
                        <a:t>Titles (temporary)</a:t>
                      </a:r>
                      <a:endParaRPr lang="en-US" altLang="ko-KR" sz="1000" b="1" dirty="0">
                        <a:solidFill>
                          <a:schemeClr val="bg1"/>
                        </a:solidFill>
                        <a:latin typeface="+mn-ea"/>
                        <a:ea typeface="+mn-ea"/>
                      </a:endParaRPr>
                    </a:p>
                  </a:txBody>
                  <a:tcPr anchor="ctr"/>
                </a:tc>
                <a:tc>
                  <a:txBody>
                    <a:bodyPr/>
                    <a:lstStyle/>
                    <a:p>
                      <a:pPr algn="ctr" latinLnBrk="1"/>
                      <a:r>
                        <a:rPr lang="en-US" altLang="ko-KR" sz="1050" kern="1200" dirty="0"/>
                        <a:t>Speaker</a:t>
                      </a:r>
                    </a:p>
                  </a:txBody>
                  <a:tcPr anchor="ctr"/>
                </a:tc>
                <a:extLst>
                  <a:ext uri="{0D108BD9-81ED-4DB2-BD59-A6C34878D82A}">
                    <a16:rowId xmlns:a16="http://schemas.microsoft.com/office/drawing/2014/main" val="3740156016"/>
                  </a:ext>
                </a:extLst>
              </a:tr>
              <a:tr h="388992">
                <a:tc rowSpan="7">
                  <a:txBody>
                    <a:bodyPr/>
                    <a:lstStyle/>
                    <a:p>
                      <a:pPr algn="ctr" latinLnBrk="1"/>
                      <a:r>
                        <a:rPr lang="en-US" altLang="ko-KR" sz="1000" b="1" dirty="0"/>
                        <a:t>09:30-12:00</a:t>
                      </a:r>
                      <a:endParaRPr lang="en-US" altLang="ko-KR" sz="1000" b="1" dirty="0">
                        <a:solidFill>
                          <a:srgbClr val="3D82AD"/>
                        </a:solidFill>
                        <a:latin typeface="+mn-ea"/>
                        <a:ea typeface="+mn-ea"/>
                      </a:endParaRPr>
                    </a:p>
                  </a:txBody>
                  <a:tcPr anchor="ctr">
                    <a:lnB w="19050" cap="flat" cmpd="sng" algn="ctr">
                      <a:solidFill>
                        <a:schemeClr val="accent1">
                          <a:lumMod val="60000"/>
                          <a:lumOff val="40000"/>
                        </a:schemeClr>
                      </a:solidFill>
                      <a:prstDash val="solid"/>
                      <a:round/>
                      <a:headEnd type="none" w="med" len="med"/>
                      <a:tailEnd type="none" w="med" len="med"/>
                    </a:lnB>
                  </a:tcPr>
                </a:tc>
                <a:tc>
                  <a:txBody>
                    <a:bodyPr/>
                    <a:lstStyle/>
                    <a:p>
                      <a:pPr latinLnBrk="1"/>
                      <a:r>
                        <a:rPr lang="en-US" altLang="ko-KR" sz="1000" b="1" dirty="0"/>
                        <a:t>Carbon Neutrality Scenario of IEA</a:t>
                      </a:r>
                      <a:endParaRPr lang="ko-KR" altLang="en-US" sz="1000" b="1" dirty="0">
                        <a:latin typeface="+mn-ea"/>
                        <a:ea typeface="+mn-ea"/>
                      </a:endParaRPr>
                    </a:p>
                  </a:txBody>
                  <a:tcPr anchor="ctr"/>
                </a:tc>
                <a:tc>
                  <a:txBody>
                    <a:bodyPr/>
                    <a:lstStyle/>
                    <a:p>
                      <a:pPr algn="r" latinLnBrk="1"/>
                      <a:r>
                        <a:rPr lang="en-US" altLang="ko-KR" sz="1000" b="1" kern="100" dirty="0" err="1">
                          <a:solidFill>
                            <a:schemeClr val="tx1"/>
                          </a:solidFill>
                          <a:effectLst/>
                          <a:latin typeface="+mn-lt"/>
                          <a:ea typeface="+mn-ea"/>
                          <a:cs typeface="+mn-cs"/>
                        </a:rPr>
                        <a:t>Choongsik</a:t>
                      </a:r>
                      <a:r>
                        <a:rPr lang="en-US" altLang="ko-KR" sz="1000" b="1" kern="100" dirty="0">
                          <a:solidFill>
                            <a:schemeClr val="tx1"/>
                          </a:solidFill>
                          <a:effectLst/>
                          <a:latin typeface="+mn-lt"/>
                          <a:ea typeface="+mn-ea"/>
                          <a:cs typeface="+mn-cs"/>
                        </a:rPr>
                        <a:t> Bae</a:t>
                      </a:r>
                      <a:br>
                        <a:rPr lang="en-US" altLang="ko-KR" sz="1000" b="1" kern="100" dirty="0">
                          <a:solidFill>
                            <a:schemeClr val="tx1"/>
                          </a:solidFill>
                          <a:effectLst/>
                          <a:latin typeface="+mn-lt"/>
                          <a:ea typeface="+mn-ea"/>
                          <a:cs typeface="+mn-cs"/>
                        </a:rPr>
                      </a:br>
                      <a:r>
                        <a:rPr lang="en-US" altLang="ko-KR" sz="1000" b="0" kern="100" dirty="0">
                          <a:solidFill>
                            <a:schemeClr val="tx1"/>
                          </a:solidFill>
                          <a:effectLst/>
                          <a:latin typeface="+mn-lt"/>
                          <a:ea typeface="+mn-ea"/>
                          <a:cs typeface="+mn-cs"/>
                        </a:rPr>
                        <a:t>(KAIST)</a:t>
                      </a:r>
                      <a:endParaRPr lang="ko-KR" altLang="en-US" sz="1000" b="1" dirty="0">
                        <a:latin typeface="+mn-ea"/>
                        <a:ea typeface="+mn-ea"/>
                      </a:endParaRPr>
                    </a:p>
                  </a:txBody>
                  <a:tcPr anchor="ctr"/>
                </a:tc>
                <a:extLst>
                  <a:ext uri="{0D108BD9-81ED-4DB2-BD59-A6C34878D82A}">
                    <a16:rowId xmlns:a16="http://schemas.microsoft.com/office/drawing/2014/main" val="3602019094"/>
                  </a:ext>
                </a:extLst>
              </a:tr>
              <a:tr h="388992">
                <a:tc vMerge="1">
                  <a:txBody>
                    <a:bodyPr/>
                    <a:lstStyle/>
                    <a:p>
                      <a:pPr latinLnBrk="1"/>
                      <a:endParaRPr lang="ko-KR" altLang="en-US" dirty="0"/>
                    </a:p>
                  </a:txBody>
                  <a:tcPr>
                    <a:lnR w="12700" cmpd="sng">
                      <a:noFill/>
                    </a:lnR>
                    <a:solidFill>
                      <a:schemeClr val="bg1"/>
                    </a:solidFill>
                  </a:tcPr>
                </a:tc>
                <a:tc>
                  <a:txBody>
                    <a:bodyPr/>
                    <a:lstStyle/>
                    <a:p>
                      <a:pPr latinLnBrk="1"/>
                      <a:r>
                        <a:rPr lang="en-US" altLang="ko-KR" sz="1000" b="1" dirty="0"/>
                        <a:t>Hydrogen Supply Chain and Application Technology</a:t>
                      </a:r>
                      <a:endParaRPr lang="ko-KR" altLang="en-US" sz="1000" b="1" dirty="0">
                        <a:latin typeface="+mn-ea"/>
                        <a:ea typeface="+mn-ea"/>
                      </a:endParaRPr>
                    </a:p>
                  </a:txBody>
                  <a:tcPr anchor="ctr"/>
                </a:tc>
                <a:tc>
                  <a:txBody>
                    <a:bodyPr/>
                    <a:lstStyle/>
                    <a:p>
                      <a:pPr algn="r" latinLnBrk="1"/>
                      <a:r>
                        <a:rPr lang="en-US" altLang="ko-KR" sz="1000" b="1" kern="100">
                          <a:solidFill>
                            <a:schemeClr val="tx1"/>
                          </a:solidFill>
                          <a:effectLst/>
                          <a:latin typeface="+mn-lt"/>
                          <a:ea typeface="+mn-ea"/>
                          <a:cs typeface="+mn-cs"/>
                        </a:rPr>
                        <a:t>Jaewoo Chung</a:t>
                      </a:r>
                      <a:br>
                        <a:rPr lang="en-US" altLang="ko-KR" sz="1000" b="1" kern="100">
                          <a:solidFill>
                            <a:schemeClr val="tx1"/>
                          </a:solidFill>
                          <a:effectLst/>
                          <a:latin typeface="+mn-lt"/>
                          <a:ea typeface="+mn-ea"/>
                          <a:cs typeface="+mn-cs"/>
                        </a:rPr>
                      </a:br>
                      <a:r>
                        <a:rPr lang="en-US" altLang="ko-KR" sz="1000" b="0" kern="100">
                          <a:solidFill>
                            <a:schemeClr val="tx1"/>
                          </a:solidFill>
                          <a:effectLst/>
                          <a:latin typeface="+mn-lt"/>
                          <a:ea typeface="+mn-ea"/>
                          <a:cs typeface="+mn-cs"/>
                        </a:rPr>
                        <a:t>(KATECH)</a:t>
                      </a:r>
                      <a:endParaRPr lang="ko-KR" altLang="en-US" sz="1000" b="1" dirty="0">
                        <a:latin typeface="+mn-ea"/>
                        <a:ea typeface="+mn-ea"/>
                      </a:endParaRPr>
                    </a:p>
                  </a:txBody>
                  <a:tcPr anchor="ctr"/>
                </a:tc>
                <a:extLst>
                  <a:ext uri="{0D108BD9-81ED-4DB2-BD59-A6C34878D82A}">
                    <a16:rowId xmlns:a16="http://schemas.microsoft.com/office/drawing/2014/main" val="2849060755"/>
                  </a:ext>
                </a:extLst>
              </a:tr>
              <a:tr h="388992">
                <a:tc vMerge="1">
                  <a:txBody>
                    <a:bodyPr/>
                    <a:lstStyle/>
                    <a:p>
                      <a:pPr latinLnBrk="1"/>
                      <a:endParaRPr lang="ko-KR" altLang="en-US"/>
                    </a:p>
                  </a:txBody>
                  <a:tcPr/>
                </a:tc>
                <a:tc>
                  <a:txBody>
                    <a:bodyPr/>
                    <a:lstStyle/>
                    <a:p>
                      <a:pPr algn="l" latinLnBrk="1">
                        <a:lnSpc>
                          <a:spcPct val="107000"/>
                        </a:lnSpc>
                        <a:spcAft>
                          <a:spcPts val="0"/>
                        </a:spcAft>
                      </a:pPr>
                      <a:r>
                        <a:rPr lang="en-US" altLang="ko-KR" sz="1000" b="1" kern="1200">
                          <a:solidFill>
                            <a:schemeClr val="tx1"/>
                          </a:solidFill>
                          <a:latin typeface="+mn-lt"/>
                          <a:ea typeface="+mn-ea"/>
                          <a:cs typeface="+mn-cs"/>
                        </a:rPr>
                        <a:t>e-Fuel Production through the Fischer-Tropsch Process</a:t>
                      </a:r>
                      <a:endParaRPr lang="ko-KR" altLang="en-US" sz="1000" b="1" kern="1200">
                        <a:solidFill>
                          <a:schemeClr val="tx1"/>
                        </a:solidFill>
                        <a:latin typeface="+mn-lt"/>
                        <a:ea typeface="+mn-ea"/>
                        <a:cs typeface="+mn-cs"/>
                      </a:endParaRPr>
                    </a:p>
                  </a:txBody>
                  <a:tcPr marL="68580" marR="68580" marT="0" marB="0" anchor="ctr"/>
                </a:tc>
                <a:tc>
                  <a:txBody>
                    <a:bodyPr/>
                    <a:lstStyle/>
                    <a:p>
                      <a:pPr algn="r" latinLnBrk="1">
                        <a:lnSpc>
                          <a:spcPct val="107000"/>
                        </a:lnSpc>
                        <a:spcAft>
                          <a:spcPts val="0"/>
                        </a:spcAft>
                      </a:pPr>
                      <a:r>
                        <a:rPr lang="en-US" altLang="ko-KR" sz="1000" b="1" kern="100">
                          <a:solidFill>
                            <a:schemeClr val="tx1"/>
                          </a:solidFill>
                          <a:effectLst/>
                          <a:latin typeface="+mn-lt"/>
                          <a:ea typeface="+mn-ea"/>
                          <a:cs typeface="+mn-cs"/>
                        </a:rPr>
                        <a:t>Donghyun Chun </a:t>
                      </a:r>
                      <a:br>
                        <a:rPr lang="en-US" altLang="ko-KR" sz="1000" b="0" kern="100">
                          <a:solidFill>
                            <a:schemeClr val="tx1"/>
                          </a:solidFill>
                          <a:effectLst/>
                          <a:latin typeface="+mn-lt"/>
                          <a:ea typeface="+mn-ea"/>
                          <a:cs typeface="+mn-cs"/>
                        </a:rPr>
                      </a:br>
                      <a:r>
                        <a:rPr lang="en-US" sz="1000" b="0" kern="100">
                          <a:solidFill>
                            <a:schemeClr val="tx1"/>
                          </a:solidFill>
                          <a:effectLst/>
                          <a:latin typeface="+mn-lt"/>
                          <a:ea typeface="+mn-ea"/>
                          <a:cs typeface="+mn-cs"/>
                        </a:rPr>
                        <a:t>(KIER)</a:t>
                      </a:r>
                      <a:endParaRPr lang="ko-KR" altLang="en-US" sz="1000" b="0" kern="100">
                        <a:solidFill>
                          <a:schemeClr val="tx1"/>
                        </a:solidFill>
                        <a:effectLst/>
                        <a:latin typeface="+mn-lt"/>
                        <a:ea typeface="+mn-ea"/>
                        <a:cs typeface="+mn-cs"/>
                      </a:endParaRPr>
                    </a:p>
                  </a:txBody>
                  <a:tcPr marL="68580" marR="68580" marT="0" marB="0" anchor="ctr"/>
                </a:tc>
                <a:extLst>
                  <a:ext uri="{0D108BD9-81ED-4DB2-BD59-A6C34878D82A}">
                    <a16:rowId xmlns:a16="http://schemas.microsoft.com/office/drawing/2014/main" val="766063771"/>
                  </a:ext>
                </a:extLst>
              </a:tr>
              <a:tr h="388992">
                <a:tc vMerge="1">
                  <a:txBody>
                    <a:bodyPr/>
                    <a:lstStyle/>
                    <a:p>
                      <a:pPr latinLnBrk="1"/>
                      <a:endParaRPr lang="ko-KR" altLang="en-US" dirty="0"/>
                    </a:p>
                  </a:txBody>
                  <a:tcPr>
                    <a:lnR w="12700" cmpd="sng">
                      <a:noFill/>
                    </a:lnR>
                    <a:solidFill>
                      <a:schemeClr val="bg1"/>
                    </a:solidFill>
                  </a:tcPr>
                </a:tc>
                <a:tc>
                  <a:txBody>
                    <a:bodyPr/>
                    <a:lstStyle/>
                    <a:p>
                      <a:pPr latinLnBrk="1"/>
                      <a:r>
                        <a:rPr lang="en-US" altLang="ko-KR" sz="1000" b="1" kern="1200">
                          <a:effectLst/>
                        </a:rPr>
                        <a:t>Automobile E-fuel Engine Development</a:t>
                      </a:r>
                      <a:endParaRPr lang="ko-KR" altLang="en-US" sz="1100" b="1" dirty="0"/>
                    </a:p>
                  </a:txBody>
                  <a:tcPr anchor="ctr"/>
                </a:tc>
                <a:tc>
                  <a:txBody>
                    <a:bodyPr/>
                    <a:lstStyle/>
                    <a:p>
                      <a:pPr algn="r" latinLnBrk="1"/>
                      <a:r>
                        <a:rPr lang="en-US" altLang="ko-KR" sz="1000" b="1" kern="100">
                          <a:solidFill>
                            <a:schemeClr val="tx1"/>
                          </a:solidFill>
                          <a:effectLst/>
                          <a:latin typeface="+mn-lt"/>
                          <a:ea typeface="+mn-ea"/>
                          <a:cs typeface="+mn-cs"/>
                        </a:rPr>
                        <a:t>Heechang Oh</a:t>
                      </a:r>
                      <a:br>
                        <a:rPr lang="en-US" altLang="ko-KR" sz="1000" b="1" kern="100">
                          <a:solidFill>
                            <a:schemeClr val="tx1"/>
                          </a:solidFill>
                          <a:effectLst/>
                          <a:latin typeface="+mn-lt"/>
                          <a:ea typeface="+mn-ea"/>
                          <a:cs typeface="+mn-cs"/>
                        </a:rPr>
                      </a:br>
                      <a:r>
                        <a:rPr lang="en-US" altLang="ko-KR" sz="1000" b="0" kern="100">
                          <a:solidFill>
                            <a:schemeClr val="tx1"/>
                          </a:solidFill>
                          <a:effectLst/>
                          <a:latin typeface="+mn-lt"/>
                          <a:ea typeface="+mn-ea"/>
                          <a:cs typeface="+mn-cs"/>
                        </a:rPr>
                        <a:t>(Hyundai Motors Group)</a:t>
                      </a:r>
                      <a:endParaRPr lang="ko-KR" altLang="en-US" sz="1100" b="1" dirty="0"/>
                    </a:p>
                  </a:txBody>
                  <a:tcPr anchor="ctr"/>
                </a:tc>
                <a:extLst>
                  <a:ext uri="{0D108BD9-81ED-4DB2-BD59-A6C34878D82A}">
                    <a16:rowId xmlns:a16="http://schemas.microsoft.com/office/drawing/2014/main" val="215880383"/>
                  </a:ext>
                </a:extLst>
              </a:tr>
              <a:tr h="388992">
                <a:tc vMerge="1">
                  <a:txBody>
                    <a:bodyPr/>
                    <a:lstStyle/>
                    <a:p>
                      <a:pPr marL="0" algn="l" defTabSz="658368" rtl="0" eaLnBrk="1" latinLnBrk="1" hangingPunct="1"/>
                      <a:endParaRPr lang="ko-KR" altLang="en-US" sz="1296" kern="1200" dirty="0">
                        <a:solidFill>
                          <a:schemeClr val="dk1"/>
                        </a:solidFill>
                        <a:latin typeface="+mn-lt"/>
                        <a:ea typeface="+mn-ea"/>
                        <a:cs typeface="+mn-cs"/>
                      </a:endParaRPr>
                    </a:p>
                  </a:txBody>
                  <a:tcPr>
                    <a:lnR w="12700" cmpd="sng">
                      <a:noFill/>
                    </a:lnR>
                    <a:lnT w="19050" cap="flat" cmpd="sng" algn="ctr">
                      <a:solidFill>
                        <a:schemeClr val="accent1">
                          <a:lumMod val="60000"/>
                          <a:lumOff val="40000"/>
                        </a:schemeClr>
                      </a:solidFill>
                      <a:prstDash val="solid"/>
                      <a:round/>
                      <a:headEnd type="none" w="med" len="med"/>
                      <a:tailEnd type="none" w="med" len="med"/>
                    </a:lnT>
                    <a:solidFill>
                      <a:schemeClr val="bg1"/>
                    </a:solidFill>
                  </a:tcPr>
                </a:tc>
                <a:tc>
                  <a:txBody>
                    <a:bodyPr/>
                    <a:lstStyle/>
                    <a:p>
                      <a:pPr marL="0" algn="l" defTabSz="658368" rtl="0" eaLnBrk="1" latinLnBrk="1" hangingPunct="1"/>
                      <a:r>
                        <a:rPr lang="en-US" altLang="ko-KR" sz="1000" b="1" kern="1200"/>
                        <a:t>E-Fuel Engine Development for Ships and Land Power</a:t>
                      </a:r>
                      <a:endParaRPr lang="ko-KR" altLang="en-US" sz="1000" b="1" kern="1200" dirty="0">
                        <a:solidFill>
                          <a:schemeClr val="dk1"/>
                        </a:solidFill>
                        <a:latin typeface="+mn-ea"/>
                        <a:ea typeface="+mn-ea"/>
                        <a:cs typeface="+mn-cs"/>
                      </a:endParaRPr>
                    </a:p>
                  </a:txBody>
                  <a:tcPr anchor="ctr">
                    <a:lnL>
                      <a:noFill/>
                    </a:lnL>
                  </a:tcPr>
                </a:tc>
                <a:tc>
                  <a:txBody>
                    <a:bodyPr/>
                    <a:lstStyle/>
                    <a:p>
                      <a:pPr marL="0" algn="r" defTabSz="658368" rtl="0" eaLnBrk="1" latinLnBrk="1" hangingPunct="1"/>
                      <a:br>
                        <a:rPr lang="en-US" altLang="ko-KR" sz="1000" b="1" kern="100">
                          <a:solidFill>
                            <a:schemeClr val="tx1"/>
                          </a:solidFill>
                          <a:effectLst/>
                          <a:latin typeface="+mn-lt"/>
                          <a:ea typeface="+mn-ea"/>
                          <a:cs typeface="+mn-cs"/>
                        </a:rPr>
                      </a:br>
                      <a:r>
                        <a:rPr lang="en-US" altLang="ko-KR" sz="1000" b="0" kern="100">
                          <a:solidFill>
                            <a:schemeClr val="tx1"/>
                          </a:solidFill>
                          <a:effectLst/>
                          <a:latin typeface="+mn-lt"/>
                          <a:ea typeface="+mn-ea"/>
                          <a:cs typeface="+mn-cs"/>
                        </a:rPr>
                        <a:t>(HD Hyundai Heavy Industry)</a:t>
                      </a:r>
                      <a:endParaRPr lang="ko-KR" altLang="en-US" sz="1000" b="1" kern="1200" dirty="0">
                        <a:solidFill>
                          <a:schemeClr val="dk1"/>
                        </a:solidFill>
                        <a:latin typeface="+mn-ea"/>
                        <a:ea typeface="+mn-ea"/>
                        <a:cs typeface="+mn-cs"/>
                      </a:endParaRPr>
                    </a:p>
                  </a:txBody>
                  <a:tcPr anchor="ctr"/>
                </a:tc>
                <a:extLst>
                  <a:ext uri="{0D108BD9-81ED-4DB2-BD59-A6C34878D82A}">
                    <a16:rowId xmlns:a16="http://schemas.microsoft.com/office/drawing/2014/main" val="3921595823"/>
                  </a:ext>
                </a:extLst>
              </a:tr>
              <a:tr h="388992">
                <a:tc vMerge="1">
                  <a:txBody>
                    <a:bodyPr/>
                    <a:lstStyle/>
                    <a:p>
                      <a:pPr latinLnBrk="1"/>
                      <a:endParaRPr lang="ko-KR" altLang="en-US"/>
                    </a:p>
                  </a:txBody>
                  <a:tcPr/>
                </a:tc>
                <a:tc>
                  <a:txBody>
                    <a:bodyPr/>
                    <a:lstStyle/>
                    <a:p>
                      <a:pPr algn="l" latinLnBrk="1">
                        <a:lnSpc>
                          <a:spcPct val="107000"/>
                        </a:lnSpc>
                        <a:spcAft>
                          <a:spcPts val="0"/>
                        </a:spcAft>
                      </a:pPr>
                      <a:r>
                        <a:rPr lang="en-US" sz="1000" b="1" kern="1200">
                          <a:solidFill>
                            <a:schemeClr val="tx1"/>
                          </a:solidFill>
                          <a:latin typeface="+mn-lt"/>
                          <a:ea typeface="+mn-ea"/>
                          <a:cs typeface="+mn-cs"/>
                        </a:rPr>
                        <a:t>Mobile Carbon Capture</a:t>
                      </a:r>
                      <a:endParaRPr lang="ko-KR" altLang="en-US" sz="1000" b="1" kern="1200">
                        <a:solidFill>
                          <a:schemeClr val="tx1"/>
                        </a:solidFill>
                        <a:latin typeface="+mn-lt"/>
                        <a:ea typeface="+mn-ea"/>
                        <a:cs typeface="+mn-cs"/>
                      </a:endParaRPr>
                    </a:p>
                  </a:txBody>
                  <a:tcPr marL="68580" marR="68580" marT="0" marB="0" anchor="ctr">
                    <a:lnL>
                      <a:noFill/>
                    </a:lnL>
                  </a:tcPr>
                </a:tc>
                <a:tc>
                  <a:txBody>
                    <a:bodyPr/>
                    <a:lstStyle/>
                    <a:p>
                      <a:pPr algn="r" latinLnBrk="1">
                        <a:lnSpc>
                          <a:spcPct val="107000"/>
                        </a:lnSpc>
                        <a:spcAft>
                          <a:spcPts val="0"/>
                        </a:spcAft>
                      </a:pPr>
                      <a:r>
                        <a:rPr lang="en-US" altLang="ko-KR" sz="1000" b="1" kern="100">
                          <a:solidFill>
                            <a:schemeClr val="tx1"/>
                          </a:solidFill>
                          <a:effectLst/>
                          <a:latin typeface="+mn-lt"/>
                          <a:ea typeface="+mn-ea"/>
                          <a:cs typeface="+mn-cs"/>
                        </a:rPr>
                        <a:t>Minhye Seo</a:t>
                      </a:r>
                      <a:r>
                        <a:rPr lang="ko-KR" altLang="en-US" sz="1000" b="0" kern="100">
                          <a:solidFill>
                            <a:schemeClr val="tx1"/>
                          </a:solidFill>
                          <a:effectLst/>
                          <a:latin typeface="+mn-lt"/>
                          <a:ea typeface="+mn-ea"/>
                          <a:cs typeface="+mn-cs"/>
                        </a:rPr>
                        <a:t> </a:t>
                      </a:r>
                      <a:br>
                        <a:rPr lang="en-US" altLang="ko-KR" sz="1000" b="0" kern="100">
                          <a:solidFill>
                            <a:schemeClr val="tx1"/>
                          </a:solidFill>
                          <a:effectLst/>
                          <a:latin typeface="+mn-lt"/>
                          <a:ea typeface="+mn-ea"/>
                          <a:cs typeface="+mn-cs"/>
                        </a:rPr>
                      </a:br>
                      <a:r>
                        <a:rPr lang="en-US" sz="1000" b="0" kern="100">
                          <a:solidFill>
                            <a:schemeClr val="tx1"/>
                          </a:solidFill>
                          <a:effectLst/>
                          <a:latin typeface="+mn-lt"/>
                          <a:ea typeface="+mn-ea"/>
                          <a:cs typeface="+mn-cs"/>
                        </a:rPr>
                        <a:t>(IAE)</a:t>
                      </a:r>
                      <a:endParaRPr lang="ko-KR" altLang="en-US" sz="1000" b="0" kern="100">
                        <a:solidFill>
                          <a:schemeClr val="tx1"/>
                        </a:solidFill>
                        <a:effectLst/>
                        <a:latin typeface="+mn-lt"/>
                        <a:ea typeface="+mn-ea"/>
                        <a:cs typeface="+mn-cs"/>
                      </a:endParaRPr>
                    </a:p>
                  </a:txBody>
                  <a:tcPr marL="68580" marR="68580" marT="0" marB="0" anchor="ctr"/>
                </a:tc>
                <a:extLst>
                  <a:ext uri="{0D108BD9-81ED-4DB2-BD59-A6C34878D82A}">
                    <a16:rowId xmlns:a16="http://schemas.microsoft.com/office/drawing/2014/main" val="3032364253"/>
                  </a:ext>
                </a:extLst>
              </a:tr>
              <a:tr h="388992">
                <a:tc vMerge="1">
                  <a:txBody>
                    <a:bodyPr/>
                    <a:lstStyle/>
                    <a:p>
                      <a:pPr latinLnBrk="1"/>
                      <a:endParaRPr lang="ko-KR" altLang="en-US" dirty="0"/>
                    </a:p>
                  </a:txBody>
                  <a:tcPr>
                    <a:lnR w="12700" cmpd="sng">
                      <a:noFill/>
                    </a:lnR>
                    <a:lnT w="19050" cap="flat" cmpd="sng" algn="ctr">
                      <a:solidFill>
                        <a:schemeClr val="accent1">
                          <a:lumMod val="60000"/>
                          <a:lumOff val="40000"/>
                        </a:schemeClr>
                      </a:solidFill>
                      <a:prstDash val="solid"/>
                      <a:round/>
                      <a:headEnd type="none" w="med" len="med"/>
                      <a:tailEnd type="none" w="med" len="med"/>
                    </a:lnT>
                    <a:solidFill>
                      <a:schemeClr val="bg1"/>
                    </a:solidFill>
                  </a:tcPr>
                </a:tc>
                <a:tc>
                  <a:txBody>
                    <a:bodyPr/>
                    <a:lstStyle/>
                    <a:p>
                      <a:pPr latinLnBrk="1"/>
                      <a:r>
                        <a:rPr lang="en-US" altLang="ko-KR" sz="1000" b="1"/>
                        <a:t>Combustion of Hydrogen and Ammonia in Gas Turbines</a:t>
                      </a:r>
                      <a:endParaRPr lang="ko-KR" altLang="en-US" sz="1000" b="1" dirty="0">
                        <a:latin typeface="+mn-ea"/>
                        <a:ea typeface="+mn-ea"/>
                      </a:endParaRPr>
                    </a:p>
                  </a:txBody>
                  <a:tcPr anchor="ctr">
                    <a:lnL>
                      <a:noFill/>
                    </a:lnL>
                    <a:lnB w="19050" cap="flat" cmpd="sng" algn="ctr">
                      <a:solidFill>
                        <a:schemeClr val="accent1">
                          <a:lumMod val="60000"/>
                          <a:lumOff val="40000"/>
                        </a:schemeClr>
                      </a:solidFill>
                      <a:prstDash val="solid"/>
                      <a:round/>
                      <a:headEnd type="none" w="med" len="med"/>
                      <a:tailEnd type="none" w="med" len="med"/>
                    </a:lnB>
                  </a:tcPr>
                </a:tc>
                <a:tc>
                  <a:txBody>
                    <a:bodyPr/>
                    <a:lstStyle/>
                    <a:p>
                      <a:pPr algn="r" latinLnBrk="1"/>
                      <a:r>
                        <a:rPr lang="en-US" altLang="ko-KR" sz="1000" b="1" kern="100">
                          <a:solidFill>
                            <a:schemeClr val="tx1"/>
                          </a:solidFill>
                          <a:effectLst/>
                          <a:latin typeface="+mn-lt"/>
                          <a:ea typeface="+mn-ea"/>
                          <a:cs typeface="+mn-cs"/>
                        </a:rPr>
                        <a:t>Donghoon Lee</a:t>
                      </a:r>
                      <a:br>
                        <a:rPr lang="en-US" altLang="ko-KR" sz="1000" b="1" kern="100">
                          <a:solidFill>
                            <a:schemeClr val="tx1"/>
                          </a:solidFill>
                          <a:effectLst/>
                          <a:latin typeface="+mn-lt"/>
                          <a:ea typeface="+mn-ea"/>
                          <a:cs typeface="+mn-cs"/>
                        </a:rPr>
                      </a:br>
                      <a:r>
                        <a:rPr lang="en-US" altLang="ko-KR" sz="1000" b="0" kern="100">
                          <a:solidFill>
                            <a:schemeClr val="tx1"/>
                          </a:solidFill>
                          <a:effectLst/>
                          <a:latin typeface="+mn-lt"/>
                          <a:ea typeface="+mn-ea"/>
                          <a:cs typeface="+mn-cs"/>
                        </a:rPr>
                        <a:t>(</a:t>
                      </a:r>
                      <a:r>
                        <a:rPr lang="en-US" altLang="ko-KR" sz="1000" b="0"/>
                        <a:t>Doosan Enerbility</a:t>
                      </a:r>
                      <a:r>
                        <a:rPr lang="en-US" altLang="ko-KR" sz="1000" b="0" kern="100">
                          <a:solidFill>
                            <a:schemeClr val="tx1"/>
                          </a:solidFill>
                          <a:effectLst/>
                          <a:latin typeface="+mn-lt"/>
                          <a:ea typeface="+mn-ea"/>
                          <a:cs typeface="+mn-cs"/>
                        </a:rPr>
                        <a:t>)</a:t>
                      </a:r>
                      <a:endParaRPr lang="ko-KR" altLang="en-US" sz="1000" b="1" dirty="0">
                        <a:latin typeface="+mn-ea"/>
                        <a:ea typeface="+mn-ea"/>
                      </a:endParaRPr>
                    </a:p>
                  </a:txBody>
                  <a:tcPr anchor="ctr">
                    <a:lnB w="19050" cap="flat" cmpd="sng" algn="ctr">
                      <a:solidFill>
                        <a:schemeClr val="accent1">
                          <a:lumMod val="60000"/>
                          <a:lumOff val="40000"/>
                        </a:schemeClr>
                      </a:solidFill>
                      <a:prstDash val="solid"/>
                      <a:round/>
                      <a:headEnd type="none" w="med" len="med"/>
                      <a:tailEnd type="none" w="med" len="med"/>
                    </a:lnB>
                  </a:tcPr>
                </a:tc>
                <a:extLst>
                  <a:ext uri="{0D108BD9-81ED-4DB2-BD59-A6C34878D82A}">
                    <a16:rowId xmlns:a16="http://schemas.microsoft.com/office/drawing/2014/main" val="2806326536"/>
                  </a:ext>
                </a:extLst>
              </a:tr>
              <a:tr h="295174">
                <a:tc>
                  <a:txBody>
                    <a:bodyPr/>
                    <a:lstStyle/>
                    <a:p>
                      <a:pPr algn="ctr" latinLnBrk="1"/>
                      <a:r>
                        <a:rPr lang="en-US" altLang="ko-KR" sz="1000" b="1" dirty="0"/>
                        <a:t>12:00-13:30</a:t>
                      </a:r>
                      <a:endParaRPr lang="en-US" altLang="ko-KR" sz="1000" b="1" dirty="0">
                        <a:solidFill>
                          <a:srgbClr val="3D82AD"/>
                        </a:solidFill>
                        <a:latin typeface="+mn-ea"/>
                        <a:ea typeface="+mn-ea"/>
                      </a:endParaRPr>
                    </a:p>
                  </a:txBody>
                  <a:tcPr anchor="ctr">
                    <a:lnT w="19050" cap="flat" cmpd="sng" algn="ctr">
                      <a:solidFill>
                        <a:schemeClr val="accent1">
                          <a:lumMod val="60000"/>
                          <a:lumOff val="40000"/>
                        </a:schemeClr>
                      </a:solidFill>
                      <a:prstDash val="solid"/>
                      <a:round/>
                      <a:headEnd type="none" w="med" len="med"/>
                      <a:tailEnd type="none" w="med" len="med"/>
                    </a:lnT>
                    <a:lnB w="19050" cap="flat" cmpd="sng" algn="ctr">
                      <a:solidFill>
                        <a:schemeClr val="accent1">
                          <a:lumMod val="60000"/>
                          <a:lumOff val="40000"/>
                        </a:schemeClr>
                      </a:solidFill>
                      <a:prstDash val="solid"/>
                      <a:round/>
                      <a:headEnd type="none" w="med" len="med"/>
                      <a:tailEnd type="none" w="med" len="med"/>
                    </a:lnB>
                  </a:tcPr>
                </a:tc>
                <a:tc gridSpan="2">
                  <a:txBody>
                    <a:bodyPr/>
                    <a:lstStyle/>
                    <a:p>
                      <a:pPr algn="ctr" latinLnBrk="1"/>
                      <a:r>
                        <a:rPr lang="en-US" altLang="ko-KR" sz="1200" b="1" dirty="0"/>
                        <a:t>Break, Lunch</a:t>
                      </a:r>
                      <a:endParaRPr lang="ko-KR" altLang="en-US" sz="1200" b="1" dirty="0">
                        <a:latin typeface="+mn-ea"/>
                        <a:ea typeface="+mn-ea"/>
                      </a:endParaRPr>
                    </a:p>
                  </a:txBody>
                  <a:tcPr anchor="ctr">
                    <a:lnT w="19050" cap="flat" cmpd="sng" algn="ctr">
                      <a:solidFill>
                        <a:schemeClr val="accent1">
                          <a:lumMod val="60000"/>
                          <a:lumOff val="40000"/>
                        </a:schemeClr>
                      </a:solidFill>
                      <a:prstDash val="solid"/>
                      <a:round/>
                      <a:headEnd type="none" w="med" len="med"/>
                      <a:tailEnd type="none" w="med" len="med"/>
                    </a:lnT>
                    <a:lnB w="19050" cap="flat" cmpd="sng" algn="ctr">
                      <a:solidFill>
                        <a:schemeClr val="accent1">
                          <a:lumMod val="60000"/>
                          <a:lumOff val="40000"/>
                        </a:schemeClr>
                      </a:solidFill>
                      <a:prstDash val="solid"/>
                      <a:round/>
                      <a:headEnd type="none" w="med" len="med"/>
                      <a:tailEnd type="none" w="med" len="med"/>
                    </a:lnB>
                  </a:tcPr>
                </a:tc>
                <a:tc hMerge="1">
                  <a:txBody>
                    <a:bodyPr/>
                    <a:lstStyle/>
                    <a:p>
                      <a:pPr latinLnBrk="1"/>
                      <a:endParaRPr lang="ko-KR" altLang="en-US"/>
                    </a:p>
                  </a:txBody>
                  <a:tcPr/>
                </a:tc>
                <a:extLst>
                  <a:ext uri="{0D108BD9-81ED-4DB2-BD59-A6C34878D82A}">
                    <a16:rowId xmlns:a16="http://schemas.microsoft.com/office/drawing/2014/main" val="1376436620"/>
                  </a:ext>
                </a:extLst>
              </a:tr>
              <a:tr h="311880">
                <a:tc>
                  <a:txBody>
                    <a:bodyPr/>
                    <a:lstStyle/>
                    <a:p>
                      <a:pPr marL="0" algn="ctr" defTabSz="658368" rtl="0" eaLnBrk="1" latinLnBrk="1" hangingPunct="1">
                        <a:lnSpc>
                          <a:spcPct val="107000"/>
                        </a:lnSpc>
                        <a:spcAft>
                          <a:spcPts val="0"/>
                        </a:spcAft>
                      </a:pPr>
                      <a:r>
                        <a:rPr lang="en-US" sz="1000" b="1" kern="1200" dirty="0"/>
                        <a:t>13:30-14:00</a:t>
                      </a:r>
                      <a:endParaRPr lang="ko-KR" altLang="en-US" sz="1000" b="1" kern="1200" dirty="0">
                        <a:solidFill>
                          <a:srgbClr val="3D82AD"/>
                        </a:solidFill>
                        <a:latin typeface="+mn-ea"/>
                        <a:ea typeface="+mn-ea"/>
                        <a:cs typeface="+mn-cs"/>
                      </a:endParaRPr>
                    </a:p>
                  </a:txBody>
                  <a:tcPr marL="68580" marR="68580" marT="0" marB="0" anchor="ctr">
                    <a:lnT w="19050" cap="flat" cmpd="sng" algn="ctr">
                      <a:solidFill>
                        <a:schemeClr val="accent1">
                          <a:lumMod val="60000"/>
                          <a:lumOff val="40000"/>
                        </a:schemeClr>
                      </a:solidFill>
                      <a:prstDash val="solid"/>
                      <a:round/>
                      <a:headEnd type="none" w="med" len="med"/>
                      <a:tailEnd type="none" w="med" len="med"/>
                    </a:lnT>
                  </a:tcPr>
                </a:tc>
                <a:tc>
                  <a:txBody>
                    <a:bodyPr/>
                    <a:lstStyle/>
                    <a:p>
                      <a:pPr marL="0" algn="l" defTabSz="658368" rtl="0" eaLnBrk="1" latinLnBrk="1" hangingPunct="1">
                        <a:lnSpc>
                          <a:spcPct val="107000"/>
                        </a:lnSpc>
                        <a:spcAft>
                          <a:spcPts val="0"/>
                        </a:spcAft>
                      </a:pPr>
                      <a:r>
                        <a:rPr lang="en-US" sz="1000" b="1" kern="1200" dirty="0"/>
                        <a:t>Low Carbon </a:t>
                      </a:r>
                      <a:r>
                        <a:rPr lang="en-US" sz="1000" b="1" kern="1200"/>
                        <a:t>Fuels </a:t>
                      </a:r>
                      <a:br>
                        <a:rPr lang="en-US" sz="1000" b="1" kern="1200"/>
                      </a:br>
                      <a:r>
                        <a:rPr lang="en-US" sz="1000" b="1" kern="1200"/>
                        <a:t>for </a:t>
                      </a:r>
                      <a:r>
                        <a:rPr lang="en-US" sz="1000" b="1" kern="1200" dirty="0"/>
                        <a:t>On- and Off-Road </a:t>
                      </a:r>
                      <a:r>
                        <a:rPr lang="en-US" sz="1000" b="1" kern="1200"/>
                        <a:t>transportation in </a:t>
                      </a:r>
                      <a:r>
                        <a:rPr lang="en-US" sz="1000" b="1" kern="1200" dirty="0"/>
                        <a:t>the U.S.</a:t>
                      </a:r>
                      <a:endParaRPr lang="ko-KR" altLang="en-US" sz="1000" b="1" kern="1200" dirty="0">
                        <a:solidFill>
                          <a:schemeClr val="dk1"/>
                        </a:solidFill>
                        <a:latin typeface="+mn-ea"/>
                        <a:ea typeface="+mn-ea"/>
                        <a:cs typeface="+mn-cs"/>
                      </a:endParaRPr>
                    </a:p>
                  </a:txBody>
                  <a:tcPr marL="68580" marR="68580" marT="0" marB="0" anchor="ctr">
                    <a:lnT w="19050" cap="flat" cmpd="sng" algn="ctr">
                      <a:solidFill>
                        <a:schemeClr val="accent1">
                          <a:lumMod val="60000"/>
                          <a:lumOff val="40000"/>
                        </a:schemeClr>
                      </a:solidFill>
                      <a:prstDash val="solid"/>
                      <a:round/>
                      <a:headEnd type="none" w="med" len="med"/>
                      <a:tailEnd type="none" w="med" len="med"/>
                    </a:lnT>
                  </a:tcPr>
                </a:tc>
                <a:tc>
                  <a:txBody>
                    <a:bodyPr/>
                    <a:lstStyle/>
                    <a:p>
                      <a:pPr algn="r" latinLnBrk="1">
                        <a:lnSpc>
                          <a:spcPct val="107000"/>
                        </a:lnSpc>
                        <a:spcAft>
                          <a:spcPts val="0"/>
                        </a:spcAft>
                      </a:pPr>
                      <a:r>
                        <a:rPr lang="en-US" sz="1000" b="1" kern="100">
                          <a:effectLst/>
                        </a:rPr>
                        <a:t>Paul Miles</a:t>
                      </a:r>
                      <a:endParaRPr lang="ko-KR" sz="1000" b="1" kern="100">
                        <a:effectLst/>
                      </a:endParaRPr>
                    </a:p>
                    <a:p>
                      <a:pPr algn="r" latinLnBrk="1">
                        <a:lnSpc>
                          <a:spcPct val="107000"/>
                        </a:lnSpc>
                        <a:spcAft>
                          <a:spcPts val="0"/>
                        </a:spcAft>
                      </a:pPr>
                      <a:r>
                        <a:rPr lang="en-US" sz="1000" kern="100">
                          <a:effectLst/>
                        </a:rPr>
                        <a:t>(Sandia National Lab., U.S.)</a:t>
                      </a:r>
                      <a:endParaRPr lang="ko-KR" altLang="en-US" sz="1000" b="1" kern="1200" dirty="0">
                        <a:solidFill>
                          <a:schemeClr val="dk1"/>
                        </a:solidFill>
                        <a:latin typeface="+mn-ea"/>
                        <a:ea typeface="+mn-ea"/>
                        <a:cs typeface="+mn-cs"/>
                      </a:endParaRPr>
                    </a:p>
                  </a:txBody>
                  <a:tcPr marL="68580" marR="68580" marT="0" marB="0" anchor="ctr">
                    <a:lnT w="19050" cap="flat" cmpd="sng" algn="ctr">
                      <a:solidFill>
                        <a:schemeClr val="accent1">
                          <a:lumMod val="60000"/>
                          <a:lumOff val="40000"/>
                        </a:schemeClr>
                      </a:solidFill>
                      <a:prstDash val="solid"/>
                      <a:round/>
                      <a:headEnd type="none" w="med" len="med"/>
                      <a:tailEnd type="none" w="med" len="med"/>
                    </a:lnT>
                  </a:tcPr>
                </a:tc>
                <a:extLst>
                  <a:ext uri="{0D108BD9-81ED-4DB2-BD59-A6C34878D82A}">
                    <a16:rowId xmlns:a16="http://schemas.microsoft.com/office/drawing/2014/main" val="2291586360"/>
                  </a:ext>
                </a:extLst>
              </a:tr>
              <a:tr h="311880">
                <a:tc>
                  <a:txBody>
                    <a:bodyPr/>
                    <a:lstStyle/>
                    <a:p>
                      <a:pPr marL="0" algn="ctr" defTabSz="658368" rtl="0" eaLnBrk="1" latinLnBrk="1" hangingPunct="1">
                        <a:lnSpc>
                          <a:spcPct val="107000"/>
                        </a:lnSpc>
                        <a:spcAft>
                          <a:spcPts val="0"/>
                        </a:spcAft>
                      </a:pPr>
                      <a:r>
                        <a:rPr lang="en-US" sz="1000" b="1" kern="1200" dirty="0"/>
                        <a:t>14:00-14:30</a:t>
                      </a:r>
                      <a:endParaRPr lang="ko-KR" altLang="en-US" sz="1000" b="1" kern="1200" dirty="0">
                        <a:solidFill>
                          <a:srgbClr val="3D82AD"/>
                        </a:solidFill>
                        <a:latin typeface="+mn-ea"/>
                        <a:ea typeface="+mn-ea"/>
                        <a:cs typeface="+mn-cs"/>
                      </a:endParaRPr>
                    </a:p>
                  </a:txBody>
                  <a:tcPr marL="68580" marR="68580" marT="0" marB="0" anchor="ctr"/>
                </a:tc>
                <a:tc>
                  <a:txBody>
                    <a:bodyPr/>
                    <a:lstStyle/>
                    <a:p>
                      <a:pPr marL="0" algn="l" defTabSz="658368" rtl="0" eaLnBrk="1" latinLnBrk="1" hangingPunct="1">
                        <a:lnSpc>
                          <a:spcPct val="107000"/>
                        </a:lnSpc>
                        <a:spcAft>
                          <a:spcPts val="0"/>
                        </a:spcAft>
                      </a:pPr>
                      <a:r>
                        <a:rPr lang="en-US" sz="1000" b="1" kern="1200" dirty="0"/>
                        <a:t>Japanese Efforts in E-fuel Application</a:t>
                      </a:r>
                      <a:endParaRPr lang="ko-KR" altLang="en-US" sz="1000" b="1" kern="1200" dirty="0">
                        <a:solidFill>
                          <a:schemeClr val="dk1"/>
                        </a:solidFill>
                        <a:latin typeface="+mn-ea"/>
                        <a:ea typeface="+mn-ea"/>
                        <a:cs typeface="+mn-cs"/>
                      </a:endParaRPr>
                    </a:p>
                  </a:txBody>
                  <a:tcPr marL="68580" marR="68580" marT="0" marB="0" anchor="ctr"/>
                </a:tc>
                <a:tc>
                  <a:txBody>
                    <a:bodyPr/>
                    <a:lstStyle/>
                    <a:p>
                      <a:pPr marL="0" algn="r" defTabSz="658368" rtl="0" eaLnBrk="1" latinLnBrk="1" hangingPunct="1">
                        <a:lnSpc>
                          <a:spcPct val="107000"/>
                        </a:lnSpc>
                        <a:spcAft>
                          <a:spcPts val="0"/>
                        </a:spcAft>
                      </a:pPr>
                      <a:r>
                        <a:rPr lang="en-US" sz="1000" b="1" kern="100">
                          <a:effectLst/>
                        </a:rPr>
                        <a:t>Yasuo Moriyoshi</a:t>
                      </a:r>
                      <a:br>
                        <a:rPr lang="en-US" sz="1000" kern="100">
                          <a:effectLst/>
                        </a:rPr>
                      </a:br>
                      <a:r>
                        <a:rPr lang="en-US" sz="1000" kern="100">
                          <a:effectLst/>
                        </a:rPr>
                        <a:t>(Chiba University, Japan)</a:t>
                      </a:r>
                      <a:endParaRPr lang="ko-KR" altLang="en-US" sz="1000" b="1" kern="1200" dirty="0">
                        <a:solidFill>
                          <a:schemeClr val="dk1"/>
                        </a:solidFill>
                        <a:latin typeface="+mn-ea"/>
                        <a:ea typeface="+mn-ea"/>
                        <a:cs typeface="+mn-cs"/>
                      </a:endParaRPr>
                    </a:p>
                  </a:txBody>
                  <a:tcPr marL="68580" marR="68580" marT="0" marB="0" anchor="ctr"/>
                </a:tc>
                <a:extLst>
                  <a:ext uri="{0D108BD9-81ED-4DB2-BD59-A6C34878D82A}">
                    <a16:rowId xmlns:a16="http://schemas.microsoft.com/office/drawing/2014/main" val="1129149768"/>
                  </a:ext>
                </a:extLst>
              </a:tr>
              <a:tr h="311880">
                <a:tc>
                  <a:txBody>
                    <a:bodyPr/>
                    <a:lstStyle/>
                    <a:p>
                      <a:pPr marL="0" algn="ctr" defTabSz="658368" rtl="0" eaLnBrk="1" latinLnBrk="1" hangingPunct="1">
                        <a:lnSpc>
                          <a:spcPct val="107000"/>
                        </a:lnSpc>
                        <a:spcAft>
                          <a:spcPts val="0"/>
                        </a:spcAft>
                      </a:pPr>
                      <a:r>
                        <a:rPr lang="en-US" sz="1000" b="1" kern="1200" dirty="0"/>
                        <a:t>14:30-15:00</a:t>
                      </a:r>
                      <a:endParaRPr lang="ko-KR" altLang="en-US" sz="1000" b="1" kern="1200" dirty="0">
                        <a:solidFill>
                          <a:srgbClr val="3D82AD"/>
                        </a:solidFill>
                        <a:latin typeface="+mn-ea"/>
                        <a:ea typeface="+mn-ea"/>
                        <a:cs typeface="+mn-cs"/>
                      </a:endParaRPr>
                    </a:p>
                  </a:txBody>
                  <a:tcPr marL="68580" marR="68580" marT="0" marB="0" anchor="ctr">
                    <a:lnB w="19050" cap="flat" cmpd="sng" algn="ctr">
                      <a:solidFill>
                        <a:schemeClr val="accent1">
                          <a:lumMod val="60000"/>
                          <a:lumOff val="40000"/>
                        </a:schemeClr>
                      </a:solidFill>
                      <a:prstDash val="solid"/>
                      <a:round/>
                      <a:headEnd type="none" w="med" len="med"/>
                      <a:tailEnd type="none" w="med" len="med"/>
                    </a:lnB>
                  </a:tcPr>
                </a:tc>
                <a:tc>
                  <a:txBody>
                    <a:bodyPr/>
                    <a:lstStyle/>
                    <a:p>
                      <a:pPr marL="0" algn="l" defTabSz="658368" rtl="0" eaLnBrk="1" latinLnBrk="1" hangingPunct="1">
                        <a:lnSpc>
                          <a:spcPct val="107000"/>
                        </a:lnSpc>
                        <a:spcAft>
                          <a:spcPts val="0"/>
                        </a:spcAft>
                      </a:pPr>
                      <a:r>
                        <a:rPr lang="en-US" sz="1000" b="1" kern="1200" dirty="0"/>
                        <a:t>Ammonia and Methanol Combustion Technologies in China</a:t>
                      </a:r>
                      <a:endParaRPr lang="ko-KR" altLang="en-US" sz="1000" b="1" kern="1200" dirty="0">
                        <a:solidFill>
                          <a:schemeClr val="dk1"/>
                        </a:solidFill>
                        <a:latin typeface="+mn-ea"/>
                        <a:ea typeface="+mn-ea"/>
                        <a:cs typeface="+mn-cs"/>
                      </a:endParaRPr>
                    </a:p>
                  </a:txBody>
                  <a:tcPr marL="68580" marR="68580" marT="0" marB="0" anchor="ctr">
                    <a:lnB w="19050" cap="flat" cmpd="sng" algn="ctr">
                      <a:solidFill>
                        <a:schemeClr val="accent1">
                          <a:lumMod val="60000"/>
                          <a:lumOff val="40000"/>
                        </a:schemeClr>
                      </a:solidFill>
                      <a:prstDash val="solid"/>
                      <a:round/>
                      <a:headEnd type="none" w="med" len="med"/>
                      <a:tailEnd type="none" w="med" len="med"/>
                    </a:lnB>
                  </a:tcPr>
                </a:tc>
                <a:tc>
                  <a:txBody>
                    <a:bodyPr/>
                    <a:lstStyle/>
                    <a:p>
                      <a:pPr marL="0" algn="r" defTabSz="658368" rtl="0" eaLnBrk="1" latinLnBrk="1" hangingPunct="1">
                        <a:lnSpc>
                          <a:spcPct val="107000"/>
                        </a:lnSpc>
                        <a:spcAft>
                          <a:spcPts val="0"/>
                        </a:spcAft>
                      </a:pPr>
                      <a:r>
                        <a:rPr lang="en-US" sz="1000" b="1" kern="100">
                          <a:effectLst/>
                        </a:rPr>
                        <a:t>Mingfa Yao</a:t>
                      </a:r>
                      <a:br>
                        <a:rPr lang="en-US" sz="1000" b="1" kern="100">
                          <a:effectLst/>
                        </a:rPr>
                      </a:br>
                      <a:r>
                        <a:rPr lang="en-US" sz="1000" kern="100">
                          <a:effectLst/>
                        </a:rPr>
                        <a:t>(Tianjin University, China)</a:t>
                      </a:r>
                      <a:endParaRPr lang="ko-KR" altLang="en-US" sz="1000" b="1" kern="1200" dirty="0">
                        <a:solidFill>
                          <a:schemeClr val="dk1"/>
                        </a:solidFill>
                        <a:latin typeface="+mn-ea"/>
                        <a:ea typeface="+mn-ea"/>
                        <a:cs typeface="+mn-cs"/>
                      </a:endParaRPr>
                    </a:p>
                  </a:txBody>
                  <a:tcPr marL="68580" marR="68580" marT="0" marB="0" anchor="ctr">
                    <a:lnB w="19050" cap="flat" cmpd="sng" algn="ctr">
                      <a:solidFill>
                        <a:schemeClr val="accent1">
                          <a:lumMod val="60000"/>
                          <a:lumOff val="40000"/>
                        </a:schemeClr>
                      </a:solidFill>
                      <a:prstDash val="solid"/>
                      <a:round/>
                      <a:headEnd type="none" w="med" len="med"/>
                      <a:tailEnd type="none" w="med" len="med"/>
                    </a:lnB>
                  </a:tcPr>
                </a:tc>
                <a:extLst>
                  <a:ext uri="{0D108BD9-81ED-4DB2-BD59-A6C34878D82A}">
                    <a16:rowId xmlns:a16="http://schemas.microsoft.com/office/drawing/2014/main" val="543695956"/>
                  </a:ext>
                </a:extLst>
              </a:tr>
              <a:tr h="295174">
                <a:tc>
                  <a:txBody>
                    <a:bodyPr/>
                    <a:lstStyle/>
                    <a:p>
                      <a:pPr algn="ctr" latinLnBrk="1"/>
                      <a:r>
                        <a:rPr lang="en-US" altLang="ko-KR" sz="1000" b="1" dirty="0"/>
                        <a:t>15:00-15:20</a:t>
                      </a:r>
                      <a:endParaRPr lang="en-US" altLang="ko-KR" sz="1000" b="1" dirty="0">
                        <a:solidFill>
                          <a:srgbClr val="3D82AD"/>
                        </a:solidFill>
                        <a:latin typeface="+mn-ea"/>
                        <a:ea typeface="+mn-ea"/>
                      </a:endParaRPr>
                    </a:p>
                  </a:txBody>
                  <a:tcPr anchor="ctr">
                    <a:lnT w="19050" cap="flat" cmpd="sng" algn="ctr">
                      <a:solidFill>
                        <a:schemeClr val="accent1">
                          <a:lumMod val="60000"/>
                          <a:lumOff val="40000"/>
                        </a:schemeClr>
                      </a:solidFill>
                      <a:prstDash val="solid"/>
                      <a:round/>
                      <a:headEnd type="none" w="med" len="med"/>
                      <a:tailEnd type="none" w="med" len="med"/>
                    </a:lnT>
                    <a:lnB w="19050" cap="flat" cmpd="sng" algn="ctr">
                      <a:solidFill>
                        <a:schemeClr val="accent1">
                          <a:lumMod val="60000"/>
                          <a:lumOff val="40000"/>
                        </a:schemeClr>
                      </a:solidFill>
                      <a:prstDash val="solid"/>
                      <a:round/>
                      <a:headEnd type="none" w="med" len="med"/>
                      <a:tailEnd type="none" w="med" len="med"/>
                    </a:lnB>
                  </a:tcPr>
                </a:tc>
                <a:tc gridSpan="2">
                  <a:txBody>
                    <a:bodyPr/>
                    <a:lstStyle/>
                    <a:p>
                      <a:pPr algn="ctr" latinLnBrk="1"/>
                      <a:r>
                        <a:rPr lang="en-US" altLang="ko-KR" sz="1200" b="1" dirty="0"/>
                        <a:t>Break</a:t>
                      </a:r>
                      <a:endParaRPr lang="ko-KR" altLang="en-US" sz="1200" b="1" dirty="0">
                        <a:latin typeface="+mn-ea"/>
                        <a:ea typeface="+mn-ea"/>
                      </a:endParaRPr>
                    </a:p>
                  </a:txBody>
                  <a:tcPr anchor="ctr">
                    <a:lnT w="19050" cap="flat" cmpd="sng" algn="ctr">
                      <a:solidFill>
                        <a:schemeClr val="accent1">
                          <a:lumMod val="60000"/>
                          <a:lumOff val="40000"/>
                        </a:schemeClr>
                      </a:solidFill>
                      <a:prstDash val="solid"/>
                      <a:round/>
                      <a:headEnd type="none" w="med" len="med"/>
                      <a:tailEnd type="none" w="med" len="med"/>
                    </a:lnT>
                    <a:lnB w="19050" cap="flat" cmpd="sng" algn="ctr">
                      <a:solidFill>
                        <a:schemeClr val="accent1">
                          <a:lumMod val="60000"/>
                          <a:lumOff val="40000"/>
                        </a:schemeClr>
                      </a:solidFill>
                      <a:prstDash val="solid"/>
                      <a:round/>
                      <a:headEnd type="none" w="med" len="med"/>
                      <a:tailEnd type="none" w="med" len="med"/>
                    </a:lnB>
                  </a:tcPr>
                </a:tc>
                <a:tc hMerge="1">
                  <a:txBody>
                    <a:bodyPr/>
                    <a:lstStyle/>
                    <a:p>
                      <a:pPr latinLnBrk="1"/>
                      <a:endParaRPr lang="ko-KR" altLang="en-US"/>
                    </a:p>
                  </a:txBody>
                  <a:tcPr/>
                </a:tc>
                <a:extLst>
                  <a:ext uri="{0D108BD9-81ED-4DB2-BD59-A6C34878D82A}">
                    <a16:rowId xmlns:a16="http://schemas.microsoft.com/office/drawing/2014/main" val="1917134943"/>
                  </a:ext>
                </a:extLst>
              </a:tr>
              <a:tr h="311880">
                <a:tc>
                  <a:txBody>
                    <a:bodyPr/>
                    <a:lstStyle/>
                    <a:p>
                      <a:pPr marL="0" algn="ctr" defTabSz="658368" rtl="0" eaLnBrk="1" latinLnBrk="1" hangingPunct="1">
                        <a:lnSpc>
                          <a:spcPct val="107000"/>
                        </a:lnSpc>
                        <a:spcAft>
                          <a:spcPts val="0"/>
                        </a:spcAft>
                      </a:pPr>
                      <a:r>
                        <a:rPr lang="en-US" sz="1000" b="1" kern="1200" dirty="0"/>
                        <a:t>15:20-15:50</a:t>
                      </a:r>
                      <a:endParaRPr lang="ko-KR" altLang="en-US" sz="1000" b="1" kern="1200" dirty="0">
                        <a:solidFill>
                          <a:srgbClr val="3D82AD"/>
                        </a:solidFill>
                        <a:latin typeface="+mn-ea"/>
                        <a:ea typeface="+mn-ea"/>
                        <a:cs typeface="+mn-cs"/>
                      </a:endParaRPr>
                    </a:p>
                  </a:txBody>
                  <a:tcPr marL="68580" marR="68580" marT="0" marB="0" anchor="ctr">
                    <a:lnT w="19050" cap="flat" cmpd="sng" algn="ctr">
                      <a:solidFill>
                        <a:schemeClr val="accent1">
                          <a:lumMod val="60000"/>
                          <a:lumOff val="40000"/>
                        </a:schemeClr>
                      </a:solidFill>
                      <a:prstDash val="solid"/>
                      <a:round/>
                      <a:headEnd type="none" w="med" len="med"/>
                      <a:tailEnd type="none" w="med" len="med"/>
                    </a:lnT>
                  </a:tcPr>
                </a:tc>
                <a:tc>
                  <a:txBody>
                    <a:bodyPr/>
                    <a:lstStyle/>
                    <a:p>
                      <a:pPr marL="0" algn="l" defTabSz="658368" rtl="0" eaLnBrk="1" latinLnBrk="1" hangingPunct="1">
                        <a:lnSpc>
                          <a:spcPct val="107000"/>
                        </a:lnSpc>
                        <a:spcAft>
                          <a:spcPts val="0"/>
                        </a:spcAft>
                      </a:pPr>
                      <a:r>
                        <a:rPr lang="en-US" sz="1000" b="1" kern="1200" dirty="0"/>
                        <a:t>German E-fuel Development</a:t>
                      </a:r>
                      <a:endParaRPr lang="ko-KR" altLang="en-US" sz="1000" b="1" kern="1200" dirty="0">
                        <a:solidFill>
                          <a:schemeClr val="dk1"/>
                        </a:solidFill>
                        <a:latin typeface="+mn-ea"/>
                        <a:ea typeface="+mn-ea"/>
                        <a:cs typeface="+mn-cs"/>
                      </a:endParaRPr>
                    </a:p>
                  </a:txBody>
                  <a:tcPr marL="68580" marR="68580" marT="0" marB="0" anchor="ctr">
                    <a:lnT w="19050" cap="flat" cmpd="sng" algn="ctr">
                      <a:solidFill>
                        <a:schemeClr val="accent1">
                          <a:lumMod val="60000"/>
                          <a:lumOff val="40000"/>
                        </a:schemeClr>
                      </a:solidFill>
                      <a:prstDash val="solid"/>
                      <a:round/>
                      <a:headEnd type="none" w="med" len="med"/>
                      <a:tailEnd type="none" w="med" len="med"/>
                    </a:lnT>
                  </a:tcPr>
                </a:tc>
                <a:tc>
                  <a:txBody>
                    <a:bodyPr/>
                    <a:lstStyle/>
                    <a:p>
                      <a:pPr marL="0" algn="r" defTabSz="658368" rtl="0" eaLnBrk="1" latinLnBrk="1" hangingPunct="1">
                        <a:lnSpc>
                          <a:spcPct val="107000"/>
                        </a:lnSpc>
                        <a:spcAft>
                          <a:spcPts val="0"/>
                        </a:spcAft>
                      </a:pPr>
                      <a:r>
                        <a:rPr lang="en-US" sz="1000" b="1" kern="100">
                          <a:effectLst/>
                        </a:rPr>
                        <a:t>Thomas Koch</a:t>
                      </a:r>
                      <a:br>
                        <a:rPr lang="en-US" sz="1000" kern="100">
                          <a:effectLst/>
                        </a:rPr>
                      </a:br>
                      <a:r>
                        <a:rPr lang="en-US" sz="1000" kern="100">
                          <a:effectLst/>
                        </a:rPr>
                        <a:t>(KIT, Germany)</a:t>
                      </a:r>
                      <a:endParaRPr lang="ko-KR" altLang="en-US" sz="1000" b="1" kern="1200" dirty="0">
                        <a:solidFill>
                          <a:schemeClr val="dk1"/>
                        </a:solidFill>
                        <a:latin typeface="+mn-ea"/>
                        <a:ea typeface="+mn-ea"/>
                        <a:cs typeface="+mn-cs"/>
                      </a:endParaRPr>
                    </a:p>
                  </a:txBody>
                  <a:tcPr marL="68580" marR="68580" marT="0" marB="0" anchor="ctr">
                    <a:lnT w="19050" cap="flat" cmpd="sng" algn="ctr">
                      <a:solidFill>
                        <a:schemeClr val="accent1">
                          <a:lumMod val="60000"/>
                          <a:lumOff val="40000"/>
                        </a:schemeClr>
                      </a:solidFill>
                      <a:prstDash val="solid"/>
                      <a:round/>
                      <a:headEnd type="none" w="med" len="med"/>
                      <a:tailEnd type="none" w="med" len="med"/>
                    </a:lnT>
                  </a:tcPr>
                </a:tc>
                <a:extLst>
                  <a:ext uri="{0D108BD9-81ED-4DB2-BD59-A6C34878D82A}">
                    <a16:rowId xmlns:a16="http://schemas.microsoft.com/office/drawing/2014/main" val="2295733467"/>
                  </a:ext>
                </a:extLst>
              </a:tr>
              <a:tr h="311880">
                <a:tc>
                  <a:txBody>
                    <a:bodyPr/>
                    <a:lstStyle/>
                    <a:p>
                      <a:pPr marL="0" algn="ctr" defTabSz="658368" rtl="0" eaLnBrk="1" latinLnBrk="1" hangingPunct="1">
                        <a:lnSpc>
                          <a:spcPct val="107000"/>
                        </a:lnSpc>
                        <a:spcAft>
                          <a:spcPts val="0"/>
                        </a:spcAft>
                      </a:pPr>
                      <a:r>
                        <a:rPr lang="en-US" sz="1000" b="1" kern="1200"/>
                        <a:t>15:50-16:20</a:t>
                      </a:r>
                      <a:endParaRPr lang="ko-KR" altLang="en-US" sz="1000" b="1" kern="1200">
                        <a:solidFill>
                          <a:srgbClr val="3D82AD"/>
                        </a:solidFill>
                        <a:latin typeface="+mn-ea"/>
                        <a:ea typeface="+mn-ea"/>
                        <a:cs typeface="+mn-cs"/>
                      </a:endParaRPr>
                    </a:p>
                  </a:txBody>
                  <a:tcPr marL="68580" marR="68580" marT="0" marB="0" anchor="ctr"/>
                </a:tc>
                <a:tc>
                  <a:txBody>
                    <a:bodyPr/>
                    <a:lstStyle/>
                    <a:p>
                      <a:pPr algn="l" latinLnBrk="1">
                        <a:lnSpc>
                          <a:spcPct val="107000"/>
                        </a:lnSpc>
                        <a:spcAft>
                          <a:spcPts val="0"/>
                        </a:spcAft>
                      </a:pPr>
                      <a:r>
                        <a:rPr lang="en-US" sz="1000" b="1" kern="1200" dirty="0">
                          <a:solidFill>
                            <a:schemeClr val="tx1"/>
                          </a:solidFill>
                          <a:latin typeface="+mn-lt"/>
                          <a:ea typeface="+mn-ea"/>
                          <a:cs typeface="+mn-cs"/>
                        </a:rPr>
                        <a:t>Development of Integrated Production Technology </a:t>
                      </a:r>
                      <a:br>
                        <a:rPr lang="en-US" sz="1000" b="1" kern="1200" dirty="0">
                          <a:solidFill>
                            <a:schemeClr val="tx1"/>
                          </a:solidFill>
                          <a:latin typeface="+mn-lt"/>
                          <a:ea typeface="+mn-ea"/>
                          <a:cs typeface="+mn-cs"/>
                        </a:rPr>
                      </a:br>
                      <a:r>
                        <a:rPr lang="en-US" sz="1000" b="1" kern="1200" dirty="0">
                          <a:solidFill>
                            <a:schemeClr val="tx1"/>
                          </a:solidFill>
                          <a:latin typeface="+mn-lt"/>
                          <a:ea typeface="+mn-ea"/>
                          <a:cs typeface="+mn-cs"/>
                        </a:rPr>
                        <a:t>for Synthetic Liquid Fuel (e-fuel)</a:t>
                      </a:r>
                      <a:endParaRPr lang="ko-KR" altLang="en-US" sz="1000" b="1" kern="1200" dirty="0">
                        <a:solidFill>
                          <a:schemeClr val="tx1"/>
                        </a:solidFill>
                        <a:latin typeface="+mn-lt"/>
                        <a:ea typeface="+mn-ea"/>
                        <a:cs typeface="+mn-cs"/>
                      </a:endParaRPr>
                    </a:p>
                  </a:txBody>
                  <a:tcPr marL="68580" marR="68580" marT="0" marB="0" anchor="ctr"/>
                </a:tc>
                <a:tc>
                  <a:txBody>
                    <a:bodyPr/>
                    <a:lstStyle/>
                    <a:p>
                      <a:pPr algn="r" latinLnBrk="1">
                        <a:lnSpc>
                          <a:spcPct val="107000"/>
                        </a:lnSpc>
                        <a:spcAft>
                          <a:spcPts val="0"/>
                        </a:spcAft>
                      </a:pPr>
                      <a:r>
                        <a:rPr lang="en-US" sz="1000" b="1" kern="100">
                          <a:effectLst/>
                        </a:rPr>
                        <a:t>Takehisa Mochizuki</a:t>
                      </a:r>
                    </a:p>
                    <a:p>
                      <a:pPr algn="r" latinLnBrk="1">
                        <a:lnSpc>
                          <a:spcPct val="107000"/>
                        </a:lnSpc>
                        <a:spcAft>
                          <a:spcPts val="0"/>
                        </a:spcAft>
                      </a:pPr>
                      <a:r>
                        <a:rPr lang="en-US" sz="1000" kern="100">
                          <a:effectLst/>
                        </a:rPr>
                        <a:t>(AIST, Japan)</a:t>
                      </a:r>
                      <a:endParaRPr lang="ko-KR" altLang="en-US" sz="1000" b="1" kern="1200" dirty="0">
                        <a:solidFill>
                          <a:schemeClr val="dk1"/>
                        </a:solidFill>
                        <a:latin typeface="+mn-ea"/>
                        <a:ea typeface="+mn-ea"/>
                        <a:cs typeface="+mn-cs"/>
                      </a:endParaRPr>
                    </a:p>
                  </a:txBody>
                  <a:tcPr marL="68580" marR="68580" marT="0" marB="0" anchor="ctr"/>
                </a:tc>
                <a:extLst>
                  <a:ext uri="{0D108BD9-81ED-4DB2-BD59-A6C34878D82A}">
                    <a16:rowId xmlns:a16="http://schemas.microsoft.com/office/drawing/2014/main" val="3089680015"/>
                  </a:ext>
                </a:extLst>
              </a:tr>
              <a:tr h="311880">
                <a:tc>
                  <a:txBody>
                    <a:bodyPr/>
                    <a:lstStyle/>
                    <a:p>
                      <a:pPr marL="0" algn="ctr" defTabSz="658368" rtl="0" eaLnBrk="1" latinLnBrk="1" hangingPunct="1">
                        <a:lnSpc>
                          <a:spcPct val="107000"/>
                        </a:lnSpc>
                        <a:spcAft>
                          <a:spcPts val="0"/>
                        </a:spcAft>
                      </a:pPr>
                      <a:r>
                        <a:rPr lang="en-US" sz="1000" b="1" kern="1200" dirty="0"/>
                        <a:t>16:20-16:50</a:t>
                      </a:r>
                      <a:endParaRPr lang="ko-KR" altLang="en-US" sz="1000" b="1" kern="1200" dirty="0">
                        <a:solidFill>
                          <a:srgbClr val="3D82AD"/>
                        </a:solidFill>
                        <a:latin typeface="+mn-ea"/>
                        <a:ea typeface="+mn-ea"/>
                        <a:cs typeface="+mn-cs"/>
                      </a:endParaRPr>
                    </a:p>
                  </a:txBody>
                  <a:tcPr marL="68580" marR="68580" marT="0" marB="0" anchor="ctr">
                    <a:lnB w="19050" cap="flat" cmpd="sng" algn="ctr">
                      <a:solidFill>
                        <a:schemeClr val="accent1">
                          <a:lumMod val="60000"/>
                          <a:lumOff val="40000"/>
                        </a:schemeClr>
                      </a:solidFill>
                      <a:prstDash val="solid"/>
                      <a:round/>
                      <a:headEnd type="none" w="med" len="med"/>
                      <a:tailEnd type="none" w="med" len="med"/>
                    </a:lnB>
                  </a:tcPr>
                </a:tc>
                <a:tc>
                  <a:txBody>
                    <a:bodyPr/>
                    <a:lstStyle/>
                    <a:p>
                      <a:pPr marL="0" algn="l" defTabSz="658368" rtl="0" eaLnBrk="1" latinLnBrk="1" hangingPunct="1">
                        <a:lnSpc>
                          <a:spcPct val="107000"/>
                        </a:lnSpc>
                        <a:spcAft>
                          <a:spcPts val="0"/>
                        </a:spcAft>
                      </a:pPr>
                      <a:r>
                        <a:rPr lang="en-US" sz="1000" b="1" kern="1200" dirty="0"/>
                        <a:t>E-fuel Supply Chain &amp; Application</a:t>
                      </a:r>
                      <a:endParaRPr lang="ko-KR" altLang="en-US" sz="1000" b="1" kern="1200" dirty="0">
                        <a:solidFill>
                          <a:schemeClr val="dk1"/>
                        </a:solidFill>
                        <a:latin typeface="+mn-ea"/>
                        <a:ea typeface="+mn-ea"/>
                        <a:cs typeface="+mn-cs"/>
                      </a:endParaRPr>
                    </a:p>
                  </a:txBody>
                  <a:tcPr marL="68580" marR="68580" marT="0" marB="0" anchor="ctr">
                    <a:lnB w="19050" cap="flat" cmpd="sng" algn="ctr">
                      <a:solidFill>
                        <a:schemeClr val="accent1">
                          <a:lumMod val="60000"/>
                          <a:lumOff val="40000"/>
                        </a:schemeClr>
                      </a:solidFill>
                      <a:prstDash val="solid"/>
                      <a:round/>
                      <a:headEnd type="none" w="med" len="med"/>
                      <a:tailEnd type="none" w="med" len="med"/>
                    </a:lnB>
                  </a:tcPr>
                </a:tc>
                <a:tc>
                  <a:txBody>
                    <a:bodyPr/>
                    <a:lstStyle/>
                    <a:p>
                      <a:pPr algn="r" latinLnBrk="1">
                        <a:lnSpc>
                          <a:spcPct val="107000"/>
                        </a:lnSpc>
                        <a:spcAft>
                          <a:spcPts val="0"/>
                        </a:spcAft>
                      </a:pPr>
                      <a:r>
                        <a:rPr lang="en-US" sz="1000" b="1" kern="100">
                          <a:effectLst/>
                        </a:rPr>
                        <a:t>Tobias Block</a:t>
                      </a:r>
                      <a:endParaRPr lang="ko-KR" sz="1000" b="1" kern="100">
                        <a:effectLst/>
                      </a:endParaRPr>
                    </a:p>
                    <a:p>
                      <a:pPr algn="r" latinLnBrk="1">
                        <a:lnSpc>
                          <a:spcPct val="107000"/>
                        </a:lnSpc>
                        <a:spcAft>
                          <a:spcPts val="0"/>
                        </a:spcAft>
                      </a:pPr>
                      <a:r>
                        <a:rPr lang="en-US" sz="1000" kern="100">
                          <a:effectLst/>
                        </a:rPr>
                        <a:t>(E-fuel Alliance, Germany)</a:t>
                      </a:r>
                      <a:endParaRPr lang="ko-KR" altLang="en-US" sz="1000" b="1" kern="1200" dirty="0">
                        <a:solidFill>
                          <a:schemeClr val="dk1"/>
                        </a:solidFill>
                        <a:latin typeface="+mn-ea"/>
                        <a:ea typeface="+mn-ea"/>
                        <a:cs typeface="+mn-cs"/>
                      </a:endParaRPr>
                    </a:p>
                  </a:txBody>
                  <a:tcPr marL="68580" marR="68580" marT="0" marB="0" anchor="ctr">
                    <a:lnB w="19050" cap="flat" cmpd="sng" algn="ctr">
                      <a:solidFill>
                        <a:schemeClr val="accent1">
                          <a:lumMod val="60000"/>
                          <a:lumOff val="40000"/>
                        </a:schemeClr>
                      </a:solidFill>
                      <a:prstDash val="solid"/>
                      <a:round/>
                      <a:headEnd type="none" w="med" len="med"/>
                      <a:tailEnd type="none" w="med" len="med"/>
                    </a:lnB>
                  </a:tcPr>
                </a:tc>
                <a:extLst>
                  <a:ext uri="{0D108BD9-81ED-4DB2-BD59-A6C34878D82A}">
                    <a16:rowId xmlns:a16="http://schemas.microsoft.com/office/drawing/2014/main" val="2144424219"/>
                  </a:ext>
                </a:extLst>
              </a:tr>
              <a:tr h="295174">
                <a:tc>
                  <a:txBody>
                    <a:bodyPr/>
                    <a:lstStyle/>
                    <a:p>
                      <a:pPr algn="ctr" latinLnBrk="1"/>
                      <a:r>
                        <a:rPr lang="en-US" altLang="ko-KR" sz="1000" b="1" dirty="0"/>
                        <a:t>16:50-17:00</a:t>
                      </a:r>
                      <a:endParaRPr lang="en-US" altLang="ko-KR" sz="1000" b="1" dirty="0">
                        <a:solidFill>
                          <a:srgbClr val="3D82AD"/>
                        </a:solidFill>
                        <a:latin typeface="+mn-ea"/>
                        <a:ea typeface="+mn-ea"/>
                      </a:endParaRPr>
                    </a:p>
                  </a:txBody>
                  <a:tcPr anchor="ctr">
                    <a:lnT w="19050" cap="flat" cmpd="sng" algn="ctr">
                      <a:solidFill>
                        <a:schemeClr val="accent1">
                          <a:lumMod val="60000"/>
                          <a:lumOff val="40000"/>
                        </a:schemeClr>
                      </a:solidFill>
                      <a:prstDash val="solid"/>
                      <a:round/>
                      <a:headEnd type="none" w="med" len="med"/>
                      <a:tailEnd type="none" w="med" len="med"/>
                    </a:lnT>
                    <a:lnB w="19050" cap="flat" cmpd="sng" algn="ctr">
                      <a:solidFill>
                        <a:schemeClr val="accent1">
                          <a:lumMod val="60000"/>
                          <a:lumOff val="40000"/>
                        </a:schemeClr>
                      </a:solidFill>
                      <a:prstDash val="solid"/>
                      <a:round/>
                      <a:headEnd type="none" w="med" len="med"/>
                      <a:tailEnd type="none" w="med" len="med"/>
                    </a:lnB>
                  </a:tcPr>
                </a:tc>
                <a:tc gridSpan="2">
                  <a:txBody>
                    <a:bodyPr/>
                    <a:lstStyle/>
                    <a:p>
                      <a:pPr algn="ctr" latinLnBrk="1"/>
                      <a:r>
                        <a:rPr lang="en-US" altLang="ko-KR" sz="1200" b="1" dirty="0"/>
                        <a:t>Break</a:t>
                      </a:r>
                      <a:endParaRPr lang="ko-KR" altLang="en-US" sz="1200" b="1" dirty="0">
                        <a:latin typeface="+mn-ea"/>
                        <a:ea typeface="+mn-ea"/>
                      </a:endParaRPr>
                    </a:p>
                  </a:txBody>
                  <a:tcPr anchor="ctr">
                    <a:lnT w="19050" cap="flat" cmpd="sng" algn="ctr">
                      <a:solidFill>
                        <a:schemeClr val="accent1">
                          <a:lumMod val="60000"/>
                          <a:lumOff val="40000"/>
                        </a:schemeClr>
                      </a:solidFill>
                      <a:prstDash val="solid"/>
                      <a:round/>
                      <a:headEnd type="none" w="med" len="med"/>
                      <a:tailEnd type="none" w="med" len="med"/>
                    </a:lnT>
                    <a:lnB w="19050" cap="flat" cmpd="sng" algn="ctr">
                      <a:solidFill>
                        <a:schemeClr val="accent1">
                          <a:lumMod val="60000"/>
                          <a:lumOff val="40000"/>
                        </a:schemeClr>
                      </a:solidFill>
                      <a:prstDash val="solid"/>
                      <a:round/>
                      <a:headEnd type="none" w="med" len="med"/>
                      <a:tailEnd type="none" w="med" len="med"/>
                    </a:lnB>
                  </a:tcPr>
                </a:tc>
                <a:tc hMerge="1">
                  <a:txBody>
                    <a:bodyPr/>
                    <a:lstStyle/>
                    <a:p>
                      <a:pPr latinLnBrk="1"/>
                      <a:endParaRPr lang="ko-KR" altLang="en-US"/>
                    </a:p>
                  </a:txBody>
                  <a:tcPr/>
                </a:tc>
                <a:extLst>
                  <a:ext uri="{0D108BD9-81ED-4DB2-BD59-A6C34878D82A}">
                    <a16:rowId xmlns:a16="http://schemas.microsoft.com/office/drawing/2014/main" val="3029672138"/>
                  </a:ext>
                </a:extLst>
              </a:tr>
              <a:tr h="568527">
                <a:tc>
                  <a:txBody>
                    <a:bodyPr/>
                    <a:lstStyle/>
                    <a:p>
                      <a:pPr algn="ctr" latinLnBrk="1"/>
                      <a:r>
                        <a:rPr lang="en-US" altLang="ko-KR" sz="1000" b="1" dirty="0"/>
                        <a:t>17:00-18:00</a:t>
                      </a:r>
                      <a:endParaRPr lang="en-US" altLang="ko-KR" sz="1000" b="1" dirty="0">
                        <a:solidFill>
                          <a:srgbClr val="3D82AD"/>
                        </a:solidFill>
                        <a:latin typeface="+mn-ea"/>
                        <a:ea typeface="+mn-ea"/>
                      </a:endParaRPr>
                    </a:p>
                  </a:txBody>
                  <a:tcPr anchor="ctr">
                    <a:lnT w="19050" cap="flat" cmpd="sng" algn="ctr">
                      <a:solidFill>
                        <a:schemeClr val="accent1">
                          <a:lumMod val="60000"/>
                          <a:lumOff val="40000"/>
                        </a:schemeClr>
                      </a:solidFill>
                      <a:prstDash val="solid"/>
                      <a:round/>
                      <a:headEnd type="none" w="med" len="med"/>
                      <a:tailEnd type="none" w="med" len="med"/>
                    </a:lnT>
                  </a:tcPr>
                </a:tc>
                <a:tc gridSpan="2">
                  <a:txBody>
                    <a:bodyPr/>
                    <a:lstStyle/>
                    <a:p>
                      <a:pPr algn="ctr" latinLnBrk="1">
                        <a:spcBef>
                          <a:spcPts val="300"/>
                        </a:spcBef>
                      </a:pPr>
                      <a:r>
                        <a:rPr lang="en-US" altLang="ko-KR" sz="1200" b="1" dirty="0"/>
                        <a:t>Panel Discussion - Strategies for the Development of E-Fuel Industry</a:t>
                      </a:r>
                    </a:p>
                    <a:p>
                      <a:pPr algn="ctr" latinLnBrk="1">
                        <a:spcBef>
                          <a:spcPts val="300"/>
                        </a:spcBef>
                      </a:pPr>
                      <a:r>
                        <a:rPr lang="en-US" altLang="ko-KR" sz="1000" b="1" dirty="0" err="1"/>
                        <a:t>Donghee</a:t>
                      </a:r>
                      <a:r>
                        <a:rPr lang="en-US" altLang="ko-KR" sz="1000" b="1" dirty="0"/>
                        <a:t> Han</a:t>
                      </a:r>
                      <a:r>
                        <a:rPr lang="en-US" altLang="ko-KR" sz="1000" b="0" dirty="0"/>
                        <a:t>(</a:t>
                      </a:r>
                      <a:r>
                        <a:rPr lang="en-US" altLang="ko-KR" sz="1000" b="0" kern="100" dirty="0">
                          <a:solidFill>
                            <a:schemeClr val="tx1"/>
                          </a:solidFill>
                          <a:effectLst/>
                          <a:latin typeface="+mn-lt"/>
                          <a:ea typeface="+mn-ea"/>
                          <a:cs typeface="+mn-cs"/>
                        </a:rPr>
                        <a:t>Hyundai Motors Group</a:t>
                      </a:r>
                      <a:r>
                        <a:rPr lang="en-US" altLang="ko-KR" sz="1000" b="0"/>
                        <a:t>), (HD Hyundai Heavy Industry), </a:t>
                      </a:r>
                      <a:br>
                        <a:rPr lang="en-US" altLang="ko-KR" sz="1000" b="0"/>
                      </a:br>
                      <a:r>
                        <a:rPr lang="en-US" altLang="ko-KR" sz="1000" b="0"/>
                        <a:t>(</a:t>
                      </a:r>
                      <a:r>
                        <a:rPr lang="en-US" altLang="ko-KR" sz="1000" b="0" dirty="0"/>
                        <a:t>Doosan </a:t>
                      </a:r>
                      <a:r>
                        <a:rPr lang="en-US" altLang="ko-KR" sz="1000" b="0" dirty="0" err="1"/>
                        <a:t>Enerbility</a:t>
                      </a:r>
                      <a:r>
                        <a:rPr lang="en-US" altLang="ko-KR" sz="1000" b="0"/>
                        <a:t>), (</a:t>
                      </a:r>
                      <a:r>
                        <a:rPr lang="en-US" altLang="ko-KR" sz="1000" b="0" dirty="0"/>
                        <a:t>HD </a:t>
                      </a:r>
                      <a:r>
                        <a:rPr lang="en-US" altLang="ko-KR" sz="1000" b="0" err="1"/>
                        <a:t>Infracore</a:t>
                      </a:r>
                      <a:r>
                        <a:rPr lang="en-US" altLang="ko-KR" sz="1000" b="0"/>
                        <a:t>), (HD Hyundai Oilbank)</a:t>
                      </a:r>
                      <a:endParaRPr lang="ko-KR" altLang="en-US" sz="1200" b="0" dirty="0">
                        <a:latin typeface="+mn-ea"/>
                        <a:ea typeface="+mn-ea"/>
                      </a:endParaRPr>
                    </a:p>
                  </a:txBody>
                  <a:tcPr anchor="ctr">
                    <a:lnT w="19050" cap="flat" cmpd="sng" algn="ctr">
                      <a:solidFill>
                        <a:schemeClr val="accent1">
                          <a:lumMod val="60000"/>
                          <a:lumOff val="40000"/>
                        </a:schemeClr>
                      </a:solidFill>
                      <a:prstDash val="solid"/>
                      <a:round/>
                      <a:headEnd type="none" w="med" len="med"/>
                      <a:tailEnd type="none" w="med" len="med"/>
                    </a:lnT>
                  </a:tcPr>
                </a:tc>
                <a:tc hMerge="1">
                  <a:txBody>
                    <a:bodyPr/>
                    <a:lstStyle/>
                    <a:p>
                      <a:pPr latinLnBrk="1"/>
                      <a:endParaRPr lang="ko-KR" altLang="en-US"/>
                    </a:p>
                  </a:txBody>
                  <a:tcPr/>
                </a:tc>
                <a:extLst>
                  <a:ext uri="{0D108BD9-81ED-4DB2-BD59-A6C34878D82A}">
                    <a16:rowId xmlns:a16="http://schemas.microsoft.com/office/drawing/2014/main" val="2462540769"/>
                  </a:ext>
                </a:extLst>
              </a:tr>
            </a:tbl>
          </a:graphicData>
        </a:graphic>
      </p:graphicFrame>
      <p:sp>
        <p:nvSpPr>
          <p:cNvPr id="14" name="TextBox 13">
            <a:extLst>
              <a:ext uri="{FF2B5EF4-FFF2-40B4-BE49-F238E27FC236}">
                <a16:creationId xmlns:a16="http://schemas.microsoft.com/office/drawing/2014/main" id="{060E9847-5436-42F0-9A25-F633EA293561}"/>
              </a:ext>
            </a:extLst>
          </p:cNvPr>
          <p:cNvSpPr txBox="1"/>
          <p:nvPr/>
        </p:nvSpPr>
        <p:spPr>
          <a:xfrm>
            <a:off x="164406" y="7352390"/>
            <a:ext cx="1652519" cy="261610"/>
          </a:xfrm>
          <a:prstGeom prst="rect">
            <a:avLst/>
          </a:prstGeom>
          <a:noFill/>
        </p:spPr>
        <p:txBody>
          <a:bodyPr wrap="square" rtlCol="0">
            <a:spAutoFit/>
          </a:bodyPr>
          <a:lstStyle/>
          <a:p>
            <a:r>
              <a:rPr lang="en-US" altLang="ko-KR" sz="1100" b="1" dirty="0">
                <a:ln w="0">
                  <a:noFill/>
                </a:ln>
                <a:gradFill flip="none" rotWithShape="1">
                  <a:gsLst>
                    <a:gs pos="24000">
                      <a:schemeClr val="tx1"/>
                    </a:gs>
                    <a:gs pos="100000">
                      <a:schemeClr val="bg2">
                        <a:lumMod val="50000"/>
                      </a:schemeClr>
                    </a:gs>
                  </a:gsLst>
                  <a:lin ang="5400000" scaled="1"/>
                  <a:tileRect/>
                </a:gradFill>
                <a:effectLst>
                  <a:outerShdw blurRad="38100" dist="25400" dir="5400000" algn="ctr" rotWithShape="0">
                    <a:srgbClr val="6E747A">
                      <a:alpha val="43000"/>
                    </a:srgbClr>
                  </a:outerShdw>
                </a:effectLst>
              </a:rPr>
              <a:t>11th. Oct. 2024</a:t>
            </a:r>
            <a:endParaRPr lang="ko-KR" altLang="en-US" sz="1100" b="1" dirty="0">
              <a:ln w="0">
                <a:noFill/>
              </a:ln>
              <a:gradFill flip="none" rotWithShape="1">
                <a:gsLst>
                  <a:gs pos="24000">
                    <a:schemeClr val="tx1"/>
                  </a:gs>
                  <a:gs pos="100000">
                    <a:schemeClr val="bg2">
                      <a:lumMod val="50000"/>
                    </a:schemeClr>
                  </a:gs>
                </a:gsLst>
                <a:lin ang="5400000" scaled="1"/>
                <a:tileRect/>
              </a:gradFill>
              <a:effectLst>
                <a:outerShdw blurRad="38100" dist="25400" dir="5400000" algn="ctr" rotWithShape="0">
                  <a:srgbClr val="6E747A">
                    <a:alpha val="43000"/>
                  </a:srgbClr>
                </a:outerShdw>
              </a:effectLst>
            </a:endParaRPr>
          </a:p>
        </p:txBody>
      </p:sp>
      <p:graphicFrame>
        <p:nvGraphicFramePr>
          <p:cNvPr id="17" name="표 16">
            <a:extLst>
              <a:ext uri="{FF2B5EF4-FFF2-40B4-BE49-F238E27FC236}">
                <a16:creationId xmlns:a16="http://schemas.microsoft.com/office/drawing/2014/main" id="{B8017358-88A9-4314-B6E3-7B67A146A79C}"/>
              </a:ext>
            </a:extLst>
          </p:cNvPr>
          <p:cNvGraphicFramePr>
            <a:graphicFrameLocks noGrp="1"/>
          </p:cNvGraphicFramePr>
          <p:nvPr>
            <p:extLst>
              <p:ext uri="{D42A27DB-BD31-4B8C-83A1-F6EECF244321}">
                <p14:modId xmlns:p14="http://schemas.microsoft.com/office/powerpoint/2010/main" val="2269522358"/>
              </p:ext>
            </p:extLst>
          </p:nvPr>
        </p:nvGraphicFramePr>
        <p:xfrm>
          <a:off x="167983" y="7614000"/>
          <a:ext cx="6254553" cy="755078"/>
        </p:xfrm>
        <a:graphic>
          <a:graphicData uri="http://schemas.openxmlformats.org/drawingml/2006/table">
            <a:tbl>
              <a:tblPr firstRow="1" bandRow="1">
                <a:tableStyleId>{5FD0F851-EC5A-4D38-B0AD-8093EC10F338}</a:tableStyleId>
              </a:tblPr>
              <a:tblGrid>
                <a:gridCol w="955734">
                  <a:extLst>
                    <a:ext uri="{9D8B030D-6E8A-4147-A177-3AD203B41FA5}">
                      <a16:colId xmlns:a16="http://schemas.microsoft.com/office/drawing/2014/main" val="3077967522"/>
                    </a:ext>
                  </a:extLst>
                </a:gridCol>
                <a:gridCol w="5298819">
                  <a:extLst>
                    <a:ext uri="{9D8B030D-6E8A-4147-A177-3AD203B41FA5}">
                      <a16:colId xmlns:a16="http://schemas.microsoft.com/office/drawing/2014/main" val="754976574"/>
                    </a:ext>
                  </a:extLst>
                </a:gridCol>
              </a:tblGrid>
              <a:tr h="370281">
                <a:tc>
                  <a:txBody>
                    <a:bodyPr/>
                    <a:lstStyle/>
                    <a:p>
                      <a:pPr algn="ctr" latinLnBrk="1"/>
                      <a:r>
                        <a:rPr lang="en-US" altLang="ko-KR" sz="1050" dirty="0"/>
                        <a:t>Time</a:t>
                      </a:r>
                      <a:endParaRPr lang="en-US" altLang="ko-KR" sz="1050" b="1" dirty="0">
                        <a:solidFill>
                          <a:schemeClr val="bg1"/>
                        </a:solidFill>
                        <a:latin typeface="+mn-ea"/>
                        <a:ea typeface="+mn-ea"/>
                      </a:endParaRPr>
                    </a:p>
                  </a:txBody>
                  <a:tcPr anchor="ctr"/>
                </a:tc>
                <a:tc>
                  <a:txBody>
                    <a:bodyPr/>
                    <a:lstStyle/>
                    <a:p>
                      <a:pPr algn="ctr" latinLnBrk="1"/>
                      <a:r>
                        <a:rPr lang="en-US" altLang="ko-KR" sz="1200" dirty="0"/>
                        <a:t>Contents</a:t>
                      </a:r>
                      <a:endParaRPr lang="en-US" altLang="ko-KR" sz="1100" b="1" dirty="0">
                        <a:solidFill>
                          <a:schemeClr val="bg1"/>
                        </a:solidFill>
                        <a:latin typeface="+mn-ea"/>
                        <a:ea typeface="+mn-ea"/>
                      </a:endParaRPr>
                    </a:p>
                  </a:txBody>
                  <a:tcPr anchor="ctr"/>
                </a:tc>
                <a:extLst>
                  <a:ext uri="{0D108BD9-81ED-4DB2-BD59-A6C34878D82A}">
                    <a16:rowId xmlns:a16="http://schemas.microsoft.com/office/drawing/2014/main" val="3740156016"/>
                  </a:ext>
                </a:extLst>
              </a:tr>
              <a:tr h="384797">
                <a:tc>
                  <a:txBody>
                    <a:bodyPr/>
                    <a:lstStyle/>
                    <a:p>
                      <a:pPr marL="0" algn="ctr" defTabSz="658368" rtl="0" eaLnBrk="1" latinLnBrk="1" hangingPunct="1">
                        <a:lnSpc>
                          <a:spcPct val="107000"/>
                        </a:lnSpc>
                        <a:spcAft>
                          <a:spcPts val="0"/>
                        </a:spcAft>
                      </a:pPr>
                      <a:r>
                        <a:rPr lang="en-US" sz="1000" b="1" kern="1200" dirty="0"/>
                        <a:t>10:00-13:00</a:t>
                      </a:r>
                      <a:endParaRPr lang="ko-KR" altLang="en-US" sz="1000" b="1" kern="1200" dirty="0">
                        <a:solidFill>
                          <a:srgbClr val="3D82AD"/>
                        </a:solidFill>
                        <a:latin typeface="+mn-ea"/>
                        <a:ea typeface="+mn-ea"/>
                        <a:cs typeface="+mn-cs"/>
                      </a:endParaRPr>
                    </a:p>
                  </a:txBody>
                  <a:tcPr marL="68580" marR="68580" marT="0" marB="0" anchor="ctr"/>
                </a:tc>
                <a:tc>
                  <a:txBody>
                    <a:bodyPr/>
                    <a:lstStyle/>
                    <a:p>
                      <a:pPr marL="0" algn="ctr" defTabSz="658368" rtl="0" eaLnBrk="1" latinLnBrk="1" hangingPunct="1">
                        <a:lnSpc>
                          <a:spcPct val="107000"/>
                        </a:lnSpc>
                        <a:spcAft>
                          <a:spcPts val="0"/>
                        </a:spcAft>
                      </a:pPr>
                      <a:r>
                        <a:rPr lang="en-US" sz="1200" b="1" kern="1200" dirty="0"/>
                        <a:t>Thematic mini-symposium</a:t>
                      </a:r>
                      <a:endParaRPr lang="ko-KR" altLang="en-US" sz="1200" b="1" kern="1200" dirty="0">
                        <a:solidFill>
                          <a:schemeClr val="dk1"/>
                        </a:solidFill>
                        <a:latin typeface="+mn-ea"/>
                        <a:ea typeface="+mn-ea"/>
                        <a:cs typeface="+mn-cs"/>
                      </a:endParaRPr>
                    </a:p>
                  </a:txBody>
                  <a:tcPr marL="68580" marR="68580" marT="0" marB="0" anchor="ctr"/>
                </a:tc>
                <a:extLst>
                  <a:ext uri="{0D108BD9-81ED-4DB2-BD59-A6C34878D82A}">
                    <a16:rowId xmlns:a16="http://schemas.microsoft.com/office/drawing/2014/main" val="2291586360"/>
                  </a:ext>
                </a:extLst>
              </a:tr>
            </a:tbl>
          </a:graphicData>
        </a:graphic>
      </p:graphicFrame>
    </p:spTree>
    <p:extLst>
      <p:ext uri="{BB962C8B-B14F-4D97-AF65-F5344CB8AC3E}">
        <p14:creationId xmlns:p14="http://schemas.microsoft.com/office/powerpoint/2010/main" val="141608213"/>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675</TotalTime>
  <Words>584</Words>
  <Application>Microsoft Office PowerPoint</Application>
  <PresentationFormat>사용자 지정</PresentationFormat>
  <Paragraphs>77</Paragraphs>
  <Slides>2</Slides>
  <Notes>0</Notes>
  <HiddenSlides>0</HiddenSlides>
  <MMClips>0</MMClips>
  <ScaleCrop>false</ScaleCrop>
  <HeadingPairs>
    <vt:vector size="6" baseType="variant">
      <vt:variant>
        <vt:lpstr>사용한 글꼴</vt:lpstr>
      </vt:variant>
      <vt:variant>
        <vt:i4>6</vt:i4>
      </vt:variant>
      <vt:variant>
        <vt:lpstr>테마</vt:lpstr>
      </vt:variant>
      <vt:variant>
        <vt:i4>1</vt:i4>
      </vt:variant>
      <vt:variant>
        <vt:lpstr>슬라이드 제목</vt:lpstr>
      </vt:variant>
      <vt:variant>
        <vt:i4>2</vt:i4>
      </vt:variant>
    </vt:vector>
  </HeadingPairs>
  <TitlesOfParts>
    <vt:vector size="9" baseType="lpstr">
      <vt:lpstr>맑은 고딕</vt:lpstr>
      <vt:lpstr>Arial</vt:lpstr>
      <vt:lpstr>Arial Black</vt:lpstr>
      <vt:lpstr>Arial Rounded MT Bold</vt:lpstr>
      <vt:lpstr>Calibri</vt:lpstr>
      <vt:lpstr>Calibri Light</vt:lpstr>
      <vt:lpstr>Office 테마</vt:lpstr>
      <vt:lpstr>PowerPoint 프레젠테이션</vt:lpstr>
      <vt:lpstr>PowerPoint 프레젠테이션</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프레젠테이션</dc:title>
  <dc:creator>곽예승</dc:creator>
  <cp:lastModifiedBy>csbae@kaist.edu</cp:lastModifiedBy>
  <cp:revision>84</cp:revision>
  <cp:lastPrinted>2023-03-10T04:53:37Z</cp:lastPrinted>
  <dcterms:created xsi:type="dcterms:W3CDTF">2023-03-03T02:43:36Z</dcterms:created>
  <dcterms:modified xsi:type="dcterms:W3CDTF">2024-08-20T02:36:39Z</dcterms:modified>
</cp:coreProperties>
</file>