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9" r:id="rId2"/>
    <p:sldId id="262" r:id="rId3"/>
    <p:sldId id="268" r:id="rId4"/>
    <p:sldId id="267" r:id="rId5"/>
  </p:sldIdLst>
  <p:sldSz cx="21602700" cy="32404050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206">
          <p15:clr>
            <a:srgbClr val="A4A3A4"/>
          </p15:clr>
        </p15:guide>
        <p15:guide id="2" pos="68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384D"/>
    <a:srgbClr val="6C6254"/>
    <a:srgbClr val="FFC100"/>
    <a:srgbClr val="13204E"/>
    <a:srgbClr val="002E58"/>
    <a:srgbClr val="F66A00"/>
    <a:srgbClr val="F4FFF5"/>
    <a:srgbClr val="09230E"/>
    <a:srgbClr val="606060"/>
    <a:srgbClr val="2113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97" autoAdjust="0"/>
    <p:restoredTop sz="94589"/>
  </p:normalViewPr>
  <p:slideViewPr>
    <p:cSldViewPr>
      <p:cViewPr varScale="1">
        <p:scale>
          <a:sx n="26" d="100"/>
          <a:sy n="26" d="100"/>
        </p:scale>
        <p:origin x="3312" y="150"/>
      </p:cViewPr>
      <p:guideLst>
        <p:guide orient="horz" pos="10206"/>
        <p:guide pos="680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59E85A-7BBA-4707-AB4C-C7BD614F8D83}" type="datetimeFigureOut">
              <a:rPr lang="ko-KR" altLang="en-US" smtClean="0"/>
              <a:t>2023-05-14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286000" y="685800"/>
            <a:ext cx="228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BFC8B4-D810-491B-A7CC-11E9B61D19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50656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BFC8B4-D810-491B-A7CC-11E9B61D19A3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892131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BFC8B4-D810-491B-A7CC-11E9B61D19A3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761453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1BFC8B4-D810-491B-A7CC-11E9B61D19A3}" type="slidenum">
              <a:rPr kumimoji="1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굴림" pitchFamily="50" charset="-127"/>
                <a:ea typeface="굴림" pitchFamily="50" charset="-127"/>
                <a:cs typeface="+mn-cs"/>
              </a:rPr>
              <a:pPr marL="0" marR="0" lvl="0" indent="0" algn="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1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굴림" pitchFamily="50" charset="-127"/>
              <a:ea typeface="굴림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470909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BFC8B4-D810-491B-A7CC-11E9B61D19A3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91918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620838" y="10066338"/>
            <a:ext cx="18361025" cy="694531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3240088" y="18362613"/>
            <a:ext cx="15122525" cy="82804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9E2791-ACE6-4D7B-80B5-40A42C4810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20A841-B68D-41C3-A5BE-9D2EC7119D1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15662275" y="1296988"/>
            <a:ext cx="4860925" cy="2764948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1079500" y="1296988"/>
            <a:ext cx="14430375" cy="2764948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8BF22C-DD1D-42E3-A661-B02D4F6755B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A28416-4E37-453E-AEC4-EF7985F8F01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06563" y="20823238"/>
            <a:ext cx="18362612" cy="64357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706563" y="13733463"/>
            <a:ext cx="18362612" cy="70897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26ECA7-083E-472E-BEC2-5B88BCE56617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107950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87755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0EDCC7-2DE4-4833-8BA1-E1476C00BEE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079500" y="7253288"/>
            <a:ext cx="9545638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79500" y="10275888"/>
            <a:ext cx="9545638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10974388" y="7253288"/>
            <a:ext cx="9548812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0974388" y="10275888"/>
            <a:ext cx="9548812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F0DAB9-1B22-4476-86E5-E69398500B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FF7DD7-DD0B-4B73-9CA4-77C93E1E735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CCBEDE-A03F-4898-9C90-165FA181EC2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79500" y="1290638"/>
            <a:ext cx="7107238" cy="548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445500" y="1290638"/>
            <a:ext cx="12077700" cy="276558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079500" y="6780213"/>
            <a:ext cx="7107238" cy="221662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025623-C564-4E20-987E-BE98D907A2D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233863" y="22682200"/>
            <a:ext cx="12961937" cy="2678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233863" y="2895600"/>
            <a:ext cx="12961937" cy="194421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233863" y="25360313"/>
            <a:ext cx="12961937" cy="38036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D394B8-9ACC-453E-A90E-D0C5171E199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1296988"/>
            <a:ext cx="1944370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0" y="7561263"/>
            <a:ext cx="19443700" cy="2138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>
              <a:defRPr sz="47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380288" y="29508450"/>
            <a:ext cx="6842125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ctr">
              <a:defRPr sz="47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4813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r">
              <a:defRPr sz="4700"/>
            </a:lvl1pPr>
          </a:lstStyle>
          <a:p>
            <a:fld id="{8AFD4BAB-1370-4384-BFC7-D2CD913F0926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+mj-lt"/>
          <a:ea typeface="+mj-ea"/>
          <a:cs typeface="+mj-cs"/>
        </a:defRPr>
      </a:lvl1pPr>
      <a:lvl2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1157288" indent="-1157288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10800">
          <a:solidFill>
            <a:schemeClr val="tx1"/>
          </a:solidFill>
          <a:latin typeface="+mn-lt"/>
          <a:ea typeface="+mn-ea"/>
          <a:cs typeface="+mn-cs"/>
        </a:defRPr>
      </a:lvl1pPr>
      <a:lvl2pPr marL="2508250" indent="-965200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9500">
          <a:solidFill>
            <a:schemeClr val="tx1"/>
          </a:solidFill>
          <a:latin typeface="+mn-lt"/>
          <a:ea typeface="+mn-ea"/>
        </a:defRPr>
      </a:lvl2pPr>
      <a:lvl3pPr marL="38576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8100">
          <a:solidFill>
            <a:schemeClr val="tx1"/>
          </a:solidFill>
          <a:latin typeface="+mn-lt"/>
          <a:ea typeface="+mn-ea"/>
        </a:defRPr>
      </a:lvl3pPr>
      <a:lvl4pPr marL="540067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6800">
          <a:solidFill>
            <a:schemeClr val="tx1"/>
          </a:solidFill>
          <a:latin typeface="+mn-lt"/>
          <a:ea typeface="+mn-ea"/>
        </a:defRPr>
      </a:lvl4pPr>
      <a:lvl5pPr marL="69437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5pPr>
      <a:lvl6pPr marL="74009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6pPr>
      <a:lvl7pPr marL="78581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7pPr>
      <a:lvl8pPr marL="83153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8pPr>
      <a:lvl9pPr marL="87725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AutoShape 6">
            <a:extLst>
              <a:ext uri="{FF2B5EF4-FFF2-40B4-BE49-F238E27FC236}">
                <a16:creationId xmlns:a16="http://schemas.microsoft.com/office/drawing/2014/main" id="{DC43E8A6-FC15-A040-B000-02E6EC0C60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2172" y="510093"/>
            <a:ext cx="20643079" cy="4036399"/>
          </a:xfrm>
          <a:prstGeom prst="roundRect">
            <a:avLst>
              <a:gd name="adj" fmla="val 16667"/>
            </a:avLst>
          </a:prstGeom>
          <a:solidFill>
            <a:srgbClr val="22384D"/>
          </a:solidFill>
          <a:ln w="50800">
            <a:solidFill>
              <a:srgbClr val="22384D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3089186"/>
            <a:r>
              <a:rPr lang="ko-KR" altLang="en-US" sz="6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포스터 규격 양식입니다</a:t>
            </a:r>
            <a:r>
              <a:rPr lang="en-US" altLang="ko-KR" sz="6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. </a:t>
            </a:r>
          </a:p>
          <a:p>
            <a:pPr algn="ctr" defTabSz="3089186"/>
            <a:r>
              <a:rPr lang="ko-KR" altLang="en-US" sz="6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이 위치에는 </a:t>
            </a:r>
            <a:r>
              <a:rPr lang="ko-KR" altLang="en-US" sz="6000" dirty="0" err="1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논문제목이</a:t>
            </a:r>
            <a:r>
              <a:rPr lang="ko-KR" altLang="en-US" sz="6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들어갑니다</a:t>
            </a:r>
            <a:r>
              <a:rPr lang="en-US" altLang="ko-KR" sz="6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.</a:t>
            </a:r>
          </a:p>
          <a:p>
            <a:pPr algn="ctr" defTabSz="3089186"/>
            <a:endParaRPr lang="en-US" altLang="ko-KR" sz="2002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9186"/>
            <a:r>
              <a:rPr lang="ko-KR" altLang="en-US" sz="4004" b="1" u="sng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김</a:t>
            </a:r>
            <a:r>
              <a:rPr lang="ko-KR" altLang="en-US" sz="4400" b="1" u="sng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○○</a:t>
            </a:r>
            <a:r>
              <a:rPr lang="en-US" altLang="ko-KR" sz="4400" b="1" baseline="30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1</a:t>
            </a:r>
            <a:r>
              <a:rPr lang="ko-KR" altLang="en-US" sz="400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∙ 이</a:t>
            </a:r>
            <a:r>
              <a:rPr lang="ko-KR" altLang="en-US" sz="44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○○</a:t>
            </a:r>
            <a:r>
              <a:rPr lang="en-US" altLang="ko-KR" sz="4400" b="1" baseline="30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2</a:t>
            </a:r>
            <a:r>
              <a:rPr lang="ko-KR" altLang="en-US" sz="4400" b="1" baseline="30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400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∙ 박</a:t>
            </a:r>
            <a:r>
              <a:rPr lang="ko-KR" altLang="en-US" sz="40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○○</a:t>
            </a:r>
            <a:r>
              <a:rPr lang="en-US" altLang="ko-KR" sz="4000" b="1" baseline="30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3</a:t>
            </a:r>
            <a:r>
              <a:rPr lang="ko-KR" altLang="en-US" sz="4000" b="1" baseline="30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*</a:t>
            </a:r>
            <a:r>
              <a:rPr lang="ko-KR" altLang="en-US" sz="400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endParaRPr lang="en-US" altLang="ko-KR" sz="4004" b="1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9186"/>
            <a:endParaRPr lang="en-US" altLang="ko-KR" sz="2002" b="1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4552"/>
            <a:r>
              <a:rPr lang="en-US" altLang="ko-KR" sz="3600" b="1" baseline="30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1</a:t>
            </a:r>
            <a:r>
              <a:rPr lang="ko-KR" altLang="en-US" sz="36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△△대학교  안경광학과</a:t>
            </a:r>
            <a:r>
              <a:rPr lang="en-US" altLang="ko-KR" sz="36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,</a:t>
            </a:r>
            <a:r>
              <a:rPr lang="ko-KR" altLang="en-US" sz="36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en-US" altLang="ko-KR" sz="3600" b="1" baseline="30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2</a:t>
            </a:r>
            <a:r>
              <a:rPr lang="ko-KR" altLang="en-US" sz="36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△△ 안경원</a:t>
            </a:r>
            <a:r>
              <a:rPr lang="en-US" altLang="ko-KR" sz="36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,</a:t>
            </a:r>
            <a:r>
              <a:rPr lang="ko-KR" altLang="en-US" sz="36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en-US" altLang="ko-KR" sz="3600" b="1" baseline="30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3</a:t>
            </a:r>
            <a:r>
              <a:rPr lang="ko-KR" altLang="en-US" sz="36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△△대학교  안경광학과</a:t>
            </a:r>
          </a:p>
        </p:txBody>
      </p:sp>
      <p:sp>
        <p:nvSpPr>
          <p:cNvPr id="24" name="Rectangle 333">
            <a:extLst>
              <a:ext uri="{FF2B5EF4-FFF2-40B4-BE49-F238E27FC236}">
                <a16:creationId xmlns:a16="http://schemas.microsoft.com/office/drawing/2014/main" id="{F48FD068-6691-E543-94F6-56C4316B95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 sz="5114"/>
          </a:p>
        </p:txBody>
      </p:sp>
      <p:sp>
        <p:nvSpPr>
          <p:cNvPr id="25" name="Rectangle 1">
            <a:extLst>
              <a:ext uri="{FF2B5EF4-FFF2-40B4-BE49-F238E27FC236}">
                <a16:creationId xmlns:a16="http://schemas.microsoft.com/office/drawing/2014/main" id="{93BC35C2-9FE0-F949-BB10-1706E90631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30" tIns="45765" rIns="91530" bIns="45765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14"/>
          </a:p>
        </p:txBody>
      </p:sp>
      <p:sp>
        <p:nvSpPr>
          <p:cNvPr id="26" name="Rectangle 3">
            <a:extLst>
              <a:ext uri="{FF2B5EF4-FFF2-40B4-BE49-F238E27FC236}">
                <a16:creationId xmlns:a16="http://schemas.microsoft.com/office/drawing/2014/main" id="{A79B0C57-1040-5649-9A8A-2BA4BF75AC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30" tIns="45765" rIns="91530" bIns="45765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14"/>
          </a:p>
        </p:txBody>
      </p:sp>
      <p:sp>
        <p:nvSpPr>
          <p:cNvPr id="27" name="Rectangle 5">
            <a:extLst>
              <a:ext uri="{FF2B5EF4-FFF2-40B4-BE49-F238E27FC236}">
                <a16:creationId xmlns:a16="http://schemas.microsoft.com/office/drawing/2014/main" id="{2A05AB8E-942B-2A4F-BC2F-19D05B28A3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30" tIns="45765" rIns="91530" bIns="45765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14"/>
          </a:p>
        </p:txBody>
      </p:sp>
      <p:pic>
        <p:nvPicPr>
          <p:cNvPr id="28" name="Picture 3">
            <a:extLst>
              <a:ext uri="{FF2B5EF4-FFF2-40B4-BE49-F238E27FC236}">
                <a16:creationId xmlns:a16="http://schemas.microsoft.com/office/drawing/2014/main" id="{E17A1858-6DAA-C848-B8EA-35CBA68355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0259" y="992699"/>
            <a:ext cx="3038128" cy="3071185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id="{961F878E-1ACC-7849-A942-21C0B9F263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273" y="1154087"/>
            <a:ext cx="3316671" cy="2439245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직사각형 3">
            <a:extLst>
              <a:ext uri="{FF2B5EF4-FFF2-40B4-BE49-F238E27FC236}">
                <a16:creationId xmlns:a16="http://schemas.microsoft.com/office/drawing/2014/main" id="{DC7F9FD0-4892-1641-AF7C-5E7069EC0072}"/>
              </a:ext>
            </a:extLst>
          </p:cNvPr>
          <p:cNvSpPr/>
          <p:nvPr/>
        </p:nvSpPr>
        <p:spPr bwMode="auto">
          <a:xfrm>
            <a:off x="475620" y="5434383"/>
            <a:ext cx="6866878" cy="5942424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1" name="모서리가 둥근 직사각형 4">
            <a:extLst>
              <a:ext uri="{FF2B5EF4-FFF2-40B4-BE49-F238E27FC236}">
                <a16:creationId xmlns:a16="http://schemas.microsoft.com/office/drawing/2014/main" id="{6134D8FB-8290-8045-BF76-05A627FF8F58}"/>
              </a:ext>
            </a:extLst>
          </p:cNvPr>
          <p:cNvSpPr/>
          <p:nvPr/>
        </p:nvSpPr>
        <p:spPr bwMode="auto">
          <a:xfrm>
            <a:off x="617168" y="5045248"/>
            <a:ext cx="6583782" cy="699257"/>
          </a:xfrm>
          <a:prstGeom prst="roundRect">
            <a:avLst/>
          </a:prstGeom>
          <a:solidFill>
            <a:srgbClr val="FFC100"/>
          </a:solidFill>
          <a:ln w="9525" cap="flat" cmpd="sng" algn="ctr">
            <a:solidFill>
              <a:srgbClr val="FFC1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algn="ctr" defTabSz="3086100"/>
            <a:r>
              <a:rPr lang="en-US" altLang="ko-KR" sz="4000" b="1" dirty="0">
                <a:ln w="18415" cmpd="sng">
                  <a:noFill/>
                  <a:prstDash val="solid"/>
                </a:ln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rPr>
              <a:t>INTRODUCTION</a:t>
            </a:r>
            <a:endParaRPr lang="ko-KR" altLang="en-US" sz="4000" b="1" dirty="0">
              <a:ln w="18415" cmpd="sng">
                <a:noFill/>
                <a:prstDash val="solid"/>
              </a:ln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Calibri" panose="020F0502020204030204" pitchFamily="34" charset="0"/>
            </a:endParaRPr>
          </a:p>
          <a:p>
            <a:pPr marL="0" marR="0" indent="0" algn="ctr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4000" b="1" i="0" u="none" strike="noStrike" normalizeH="0" baseline="0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Calibri" panose="020F050202020403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12A05D3-E1CA-D14D-BE7B-5EA83BB9B896}"/>
              </a:ext>
            </a:extLst>
          </p:cNvPr>
          <p:cNvSpPr txBox="1"/>
          <p:nvPr/>
        </p:nvSpPr>
        <p:spPr>
          <a:xfrm>
            <a:off x="654942" y="5904881"/>
            <a:ext cx="657751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본문 서술</a:t>
            </a:r>
            <a:endParaRPr lang="en-US" altLang="ko-KR" sz="28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endParaRPr lang="en-US" sz="28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폰트 유지</a:t>
            </a:r>
            <a:r>
              <a: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(</a:t>
            </a:r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맑은 고딕</a:t>
            </a:r>
            <a:r>
              <a: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)</a:t>
            </a:r>
          </a:p>
          <a:p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글자 크기 자유</a:t>
            </a:r>
            <a:endParaRPr lang="en-US" altLang="ko-KR" sz="28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박스 크기 자유</a:t>
            </a:r>
            <a:endParaRPr lang="en-US" altLang="ko-KR" sz="28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endParaRPr lang="en-US" sz="28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E69C36A7-B3A5-3644-B1AA-25C41B649B4D}"/>
              </a:ext>
            </a:extLst>
          </p:cNvPr>
          <p:cNvGrpSpPr/>
          <p:nvPr/>
        </p:nvGrpSpPr>
        <p:grpSpPr>
          <a:xfrm>
            <a:off x="7686386" y="5044262"/>
            <a:ext cx="13435055" cy="19195359"/>
            <a:chOff x="7592335" y="5044313"/>
            <a:chExt cx="13435055" cy="19195359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6D2779E3-ADC4-EF48-8296-ACE50D61D64D}"/>
                </a:ext>
              </a:extLst>
            </p:cNvPr>
            <p:cNvGrpSpPr/>
            <p:nvPr/>
          </p:nvGrpSpPr>
          <p:grpSpPr>
            <a:xfrm>
              <a:off x="7592335" y="5044313"/>
              <a:ext cx="13435055" cy="19195359"/>
              <a:chOff x="7451115" y="5069384"/>
              <a:chExt cx="13435055" cy="19195359"/>
            </a:xfrm>
          </p:grpSpPr>
          <p:sp>
            <p:nvSpPr>
              <p:cNvPr id="47" name="직사각형 3">
                <a:extLst>
                  <a:ext uri="{FF2B5EF4-FFF2-40B4-BE49-F238E27FC236}">
                    <a16:creationId xmlns:a16="http://schemas.microsoft.com/office/drawing/2014/main" id="{B2443427-C0C5-0346-B692-5C65BE0375AB}"/>
                  </a:ext>
                </a:extLst>
              </p:cNvPr>
              <p:cNvSpPr/>
              <p:nvPr/>
            </p:nvSpPr>
            <p:spPr bwMode="auto">
              <a:xfrm>
                <a:off x="7451115" y="5459455"/>
                <a:ext cx="13435055" cy="18805288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ko-KR" altLang="en-US" sz="61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48" name="모서리가 둥근 직사각형 33">
                <a:extLst>
                  <a:ext uri="{FF2B5EF4-FFF2-40B4-BE49-F238E27FC236}">
                    <a16:creationId xmlns:a16="http://schemas.microsoft.com/office/drawing/2014/main" id="{CC9E86ED-710F-244E-BE52-0D76D424061D}"/>
                  </a:ext>
                </a:extLst>
              </p:cNvPr>
              <p:cNvSpPr/>
              <p:nvPr/>
            </p:nvSpPr>
            <p:spPr bwMode="auto">
              <a:xfrm>
                <a:off x="7577470" y="5069384"/>
                <a:ext cx="13135646" cy="876046"/>
              </a:xfrm>
              <a:prstGeom prst="roundRect">
                <a:avLst/>
              </a:prstGeom>
              <a:solidFill>
                <a:srgbClr val="FFC100"/>
              </a:solidFill>
              <a:ln w="9525" cap="flat" cmpd="sng" algn="ctr">
                <a:solidFill>
                  <a:srgbClr val="FFC1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ctr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4000" b="1" dirty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RESULTS</a:t>
                </a:r>
                <a:endParaRPr kumimoji="1" lang="ko-KR" altLang="en-US" sz="4000" b="1" i="0" u="none" strike="noStrike" normalizeH="0" baseline="0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ABAAA602-D249-0547-BCFD-008EA933FFD6}"/>
                </a:ext>
              </a:extLst>
            </p:cNvPr>
            <p:cNvSpPr txBox="1"/>
            <p:nvPr/>
          </p:nvSpPr>
          <p:spPr>
            <a:xfrm>
              <a:off x="7826159" y="5920359"/>
              <a:ext cx="13082858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본문 서술</a:t>
              </a:r>
              <a:endPara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8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8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EEAD38B5-3D15-DF45-A268-0590F6390F8D}"/>
              </a:ext>
            </a:extLst>
          </p:cNvPr>
          <p:cNvGrpSpPr/>
          <p:nvPr/>
        </p:nvGrpSpPr>
        <p:grpSpPr>
          <a:xfrm>
            <a:off x="489908" y="11775820"/>
            <a:ext cx="6866878" cy="12455934"/>
            <a:chOff x="491883" y="11481200"/>
            <a:chExt cx="6866878" cy="12455934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362BF6D8-B0E0-C144-AAD5-D4AB498EDA27}"/>
                </a:ext>
              </a:extLst>
            </p:cNvPr>
            <p:cNvGrpSpPr/>
            <p:nvPr/>
          </p:nvGrpSpPr>
          <p:grpSpPr>
            <a:xfrm>
              <a:off x="491883" y="11481200"/>
              <a:ext cx="6866878" cy="12455934"/>
              <a:chOff x="491883" y="11481200"/>
              <a:chExt cx="6866878" cy="12455934"/>
            </a:xfrm>
          </p:grpSpPr>
          <p:sp>
            <p:nvSpPr>
              <p:cNvPr id="52" name="직사각형 3">
                <a:extLst>
                  <a:ext uri="{FF2B5EF4-FFF2-40B4-BE49-F238E27FC236}">
                    <a16:creationId xmlns:a16="http://schemas.microsoft.com/office/drawing/2014/main" id="{2FA643DF-B50E-0F47-AFE4-DE99E84C60DC}"/>
                  </a:ext>
                </a:extLst>
              </p:cNvPr>
              <p:cNvSpPr/>
              <p:nvPr/>
            </p:nvSpPr>
            <p:spPr bwMode="auto">
              <a:xfrm>
                <a:off x="491883" y="11839944"/>
                <a:ext cx="6866878" cy="12097190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ko-KR" altLang="en-US" sz="61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53" name="모서리가 둥근 직사각형 31">
                <a:extLst>
                  <a:ext uri="{FF2B5EF4-FFF2-40B4-BE49-F238E27FC236}">
                    <a16:creationId xmlns:a16="http://schemas.microsoft.com/office/drawing/2014/main" id="{CC2D5E5E-BEA2-4B49-9DB7-D9E946F7F05C}"/>
                  </a:ext>
                </a:extLst>
              </p:cNvPr>
              <p:cNvSpPr/>
              <p:nvPr/>
            </p:nvSpPr>
            <p:spPr bwMode="auto">
              <a:xfrm>
                <a:off x="631456" y="11481200"/>
                <a:ext cx="6583782" cy="699257"/>
              </a:xfrm>
              <a:prstGeom prst="roundRect">
                <a:avLst/>
              </a:prstGeom>
              <a:solidFill>
                <a:srgbClr val="FFC100"/>
              </a:solidFill>
              <a:ln w="9525" cap="flat" cmpd="sng" algn="ctr">
                <a:solidFill>
                  <a:srgbClr val="FFC1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ctr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4500" b="1" dirty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M</a:t>
                </a:r>
                <a:r>
                  <a:rPr lang="en-US" altLang="ko-KR" sz="4000" b="1" dirty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ETHODS</a:t>
                </a:r>
                <a:endParaRPr kumimoji="1" lang="ko-KR" altLang="en-US" sz="4000" b="1" i="0" u="none" strike="noStrike" normalizeH="0" baseline="0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23C8C138-02DF-F84C-8DBA-2EE141BD9332}"/>
                </a:ext>
              </a:extLst>
            </p:cNvPr>
            <p:cNvSpPr txBox="1"/>
            <p:nvPr/>
          </p:nvSpPr>
          <p:spPr>
            <a:xfrm>
              <a:off x="654941" y="12385601"/>
              <a:ext cx="6546009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본문 서술</a:t>
              </a:r>
              <a:endPara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8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8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D04DEDF8-04DB-084B-B010-813C900CA793}"/>
              </a:ext>
            </a:extLst>
          </p:cNvPr>
          <p:cNvGrpSpPr/>
          <p:nvPr/>
        </p:nvGrpSpPr>
        <p:grpSpPr>
          <a:xfrm>
            <a:off x="489908" y="24630768"/>
            <a:ext cx="6866878" cy="6143579"/>
            <a:chOff x="489908" y="24247705"/>
            <a:chExt cx="6866878" cy="6143579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75793C86-BCB2-B240-9FD8-EED5B8040249}"/>
                </a:ext>
              </a:extLst>
            </p:cNvPr>
            <p:cNvGrpSpPr/>
            <p:nvPr/>
          </p:nvGrpSpPr>
          <p:grpSpPr>
            <a:xfrm>
              <a:off x="489908" y="24247705"/>
              <a:ext cx="6866878" cy="6143579"/>
              <a:chOff x="489908" y="22342018"/>
              <a:chExt cx="6866878" cy="6143579"/>
            </a:xfrm>
          </p:grpSpPr>
          <p:sp>
            <p:nvSpPr>
              <p:cNvPr id="57" name="직사각형 3">
                <a:extLst>
                  <a:ext uri="{FF2B5EF4-FFF2-40B4-BE49-F238E27FC236}">
                    <a16:creationId xmlns:a16="http://schemas.microsoft.com/office/drawing/2014/main" id="{1B7DBF47-AEB0-2844-B28E-F95662E9377A}"/>
                  </a:ext>
                </a:extLst>
              </p:cNvPr>
              <p:cNvSpPr/>
              <p:nvPr/>
            </p:nvSpPr>
            <p:spPr bwMode="auto">
              <a:xfrm>
                <a:off x="489908" y="22725081"/>
                <a:ext cx="6866878" cy="5760516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ko-KR" altLang="en-US" sz="61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58" name="모서리가 둥근 직사각형 32">
                <a:extLst>
                  <a:ext uri="{FF2B5EF4-FFF2-40B4-BE49-F238E27FC236}">
                    <a16:creationId xmlns:a16="http://schemas.microsoft.com/office/drawing/2014/main" id="{F86618F7-BBE9-1F4A-9630-023CD934DBC6}"/>
                  </a:ext>
                </a:extLst>
              </p:cNvPr>
              <p:cNvSpPr/>
              <p:nvPr/>
            </p:nvSpPr>
            <p:spPr bwMode="auto">
              <a:xfrm>
                <a:off x="631456" y="22342018"/>
                <a:ext cx="6583782" cy="699257"/>
              </a:xfrm>
              <a:prstGeom prst="roundRect">
                <a:avLst/>
              </a:prstGeom>
              <a:solidFill>
                <a:srgbClr val="FFC100"/>
              </a:solidFill>
              <a:ln w="9525" cap="flat" cmpd="sng" algn="ctr">
                <a:solidFill>
                  <a:srgbClr val="FFC1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ctr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4000" b="1" dirty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CONCLUSIONS</a:t>
                </a:r>
                <a:endParaRPr kumimoji="1" lang="ko-KR" altLang="en-US" sz="4000" b="1" i="0" u="none" strike="noStrike" normalizeH="0" baseline="0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5F6B742B-CE78-B947-BCF3-8A72D70C6ADB}"/>
                </a:ext>
              </a:extLst>
            </p:cNvPr>
            <p:cNvSpPr txBox="1"/>
            <p:nvPr/>
          </p:nvSpPr>
          <p:spPr>
            <a:xfrm>
              <a:off x="617168" y="25119624"/>
              <a:ext cx="6546009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본문 서술</a:t>
              </a:r>
              <a:endPara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8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8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A5E0AB7A-6A37-8540-89C9-7E7B2FF6E92C}"/>
              </a:ext>
            </a:extLst>
          </p:cNvPr>
          <p:cNvGrpSpPr/>
          <p:nvPr/>
        </p:nvGrpSpPr>
        <p:grpSpPr>
          <a:xfrm>
            <a:off x="7672734" y="24630768"/>
            <a:ext cx="13435055" cy="6143579"/>
            <a:chOff x="7602255" y="24247705"/>
            <a:chExt cx="13435055" cy="6143579"/>
          </a:xfrm>
        </p:grpSpPr>
        <p:sp>
          <p:nvSpPr>
            <p:cNvPr id="60" name="직사각형 3">
              <a:extLst>
                <a:ext uri="{FF2B5EF4-FFF2-40B4-BE49-F238E27FC236}">
                  <a16:creationId xmlns:a16="http://schemas.microsoft.com/office/drawing/2014/main" id="{1F8C45A1-9DDE-B646-B33E-60394833B10A}"/>
                </a:ext>
              </a:extLst>
            </p:cNvPr>
            <p:cNvSpPr/>
            <p:nvPr/>
          </p:nvSpPr>
          <p:spPr bwMode="auto">
            <a:xfrm>
              <a:off x="7602255" y="24630768"/>
              <a:ext cx="13435055" cy="5760516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6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61" name="모서리가 둥근 직사각형 65">
              <a:extLst>
                <a:ext uri="{FF2B5EF4-FFF2-40B4-BE49-F238E27FC236}">
                  <a16:creationId xmlns:a16="http://schemas.microsoft.com/office/drawing/2014/main" id="{DFEBA183-88B1-6944-A33B-31263202C577}"/>
                </a:ext>
              </a:extLst>
            </p:cNvPr>
            <p:cNvSpPr/>
            <p:nvPr/>
          </p:nvSpPr>
          <p:spPr bwMode="auto">
            <a:xfrm>
              <a:off x="7812418" y="24247705"/>
              <a:ext cx="13070052" cy="699257"/>
            </a:xfrm>
            <a:prstGeom prst="roundRect">
              <a:avLst/>
            </a:prstGeom>
            <a:solidFill>
              <a:srgbClr val="FFC100"/>
            </a:solidFill>
            <a:ln w="9525" cap="flat" cmpd="sng" algn="ctr">
              <a:solidFill>
                <a:srgbClr val="FFC1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ctr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CA" altLang="ko-KR" sz="4000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rPr>
                <a:t>REFERENCES</a:t>
              </a:r>
              <a:endParaRPr kumimoji="1" lang="ko-KR" altLang="en-US" sz="4000" b="1" i="0" u="none" strike="noStrike" normalizeH="0" baseline="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endParaRPr>
            </a:p>
          </p:txBody>
        </p: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8E02E9B3-5CC3-EC4F-83CD-55C55E73A6B9}"/>
              </a:ext>
            </a:extLst>
          </p:cNvPr>
          <p:cNvSpPr txBox="1"/>
          <p:nvPr/>
        </p:nvSpPr>
        <p:spPr>
          <a:xfrm>
            <a:off x="7232458" y="31572375"/>
            <a:ext cx="7067961" cy="6469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3604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lgun Gothic" panose="020B0503020000020004" pitchFamily="34" charset="-127"/>
                <a:ea typeface="Malgun Gothic" panose="020B0503020000020004" pitchFamily="34" charset="-127"/>
              </a:rPr>
              <a:t>2023</a:t>
            </a:r>
            <a:r>
              <a:rPr lang="ko-KR" altLang="en-US" sz="3604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3604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lgun Gothic" panose="020B0503020000020004" pitchFamily="34" charset="-127"/>
                <a:ea typeface="Malgun Gothic" panose="020B0503020000020004" pitchFamily="34" charset="-127"/>
              </a:rPr>
              <a:t>한국안광학회 </a:t>
            </a:r>
            <a:r>
              <a:rPr lang="ko-KR" altLang="en-US" sz="3604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lgun Gothic" panose="020B0503020000020004" pitchFamily="34" charset="-127"/>
                <a:ea typeface="Malgun Gothic" panose="020B0503020000020004" pitchFamily="34" charset="-127"/>
              </a:rPr>
              <a:t>하</a:t>
            </a:r>
            <a:r>
              <a:rPr lang="ko-KR" altLang="en-US" sz="3604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lgun Gothic" panose="020B0503020000020004" pitchFamily="34" charset="-127"/>
                <a:ea typeface="Malgun Gothic" panose="020B0503020000020004" pitchFamily="34" charset="-127"/>
              </a:rPr>
              <a:t>계학술대회</a:t>
            </a:r>
            <a:endParaRPr lang="ko-KR" altLang="en-US" sz="3604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695B727-642A-3044-B1B3-3686FDC4940E}"/>
              </a:ext>
            </a:extLst>
          </p:cNvPr>
          <p:cNvSpPr txBox="1"/>
          <p:nvPr/>
        </p:nvSpPr>
        <p:spPr>
          <a:xfrm>
            <a:off x="7812741" y="25502687"/>
            <a:ext cx="1313564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[1]</a:t>
            </a:r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기재</a:t>
            </a:r>
            <a:endParaRPr lang="en-US" altLang="ko-KR" sz="28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endParaRPr lang="en-US" sz="28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endParaRPr lang="en-US" sz="28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501949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AutoShape 6"/>
          <p:cNvSpPr>
            <a:spLocks noChangeArrowheads="1"/>
          </p:cNvSpPr>
          <p:nvPr/>
        </p:nvSpPr>
        <p:spPr bwMode="auto">
          <a:xfrm>
            <a:off x="481430" y="518421"/>
            <a:ext cx="20611271" cy="4030180"/>
          </a:xfrm>
          <a:prstGeom prst="roundRect">
            <a:avLst>
              <a:gd name="adj" fmla="val 16667"/>
            </a:avLst>
          </a:prstGeom>
          <a:solidFill>
            <a:srgbClr val="002E58"/>
          </a:solidFill>
          <a:ln w="50800">
            <a:solidFill>
              <a:srgbClr val="002E58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lvl="0" algn="ctr" defTabSz="3089186"/>
            <a:r>
              <a:rPr lang="ko-KR" altLang="en-US" sz="6000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포스터 규격 양식입니다</a:t>
            </a:r>
            <a:r>
              <a:rPr lang="en-US" altLang="ko-KR" sz="6000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. </a:t>
            </a:r>
          </a:p>
          <a:p>
            <a:pPr lvl="0" algn="ctr" defTabSz="3089186"/>
            <a:r>
              <a:rPr lang="ko-KR" altLang="en-US" sz="6000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이 위치에는 </a:t>
            </a:r>
            <a:r>
              <a:rPr lang="ko-KR" altLang="en-US" sz="6000" dirty="0" err="1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논문제목이</a:t>
            </a:r>
            <a:r>
              <a:rPr lang="ko-KR" altLang="en-US" sz="6000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들어갑니다</a:t>
            </a:r>
            <a:r>
              <a:rPr lang="en-US" altLang="ko-KR" sz="6000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.</a:t>
            </a:r>
          </a:p>
          <a:p>
            <a:pPr lvl="0" algn="ctr" defTabSz="3089186"/>
            <a:endParaRPr lang="en-US" altLang="ko-KR" sz="2002" dirty="0">
              <a:solidFill>
                <a:srgbClr val="FFFFFF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lvl="0" algn="ctr" defTabSz="3089186"/>
            <a:r>
              <a:rPr lang="ko-KR" altLang="en-US" sz="4004" b="1" u="sng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김</a:t>
            </a:r>
            <a:r>
              <a:rPr lang="ko-KR" altLang="en-US" sz="4400" b="1" u="sng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○○</a:t>
            </a:r>
            <a:r>
              <a:rPr lang="en-US" altLang="ko-KR" sz="4400" b="1" baseline="30000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1</a:t>
            </a:r>
            <a:r>
              <a:rPr lang="ko-KR" altLang="en-US" sz="4004" b="1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∙ 이</a:t>
            </a:r>
            <a:r>
              <a:rPr lang="ko-KR" altLang="en-US" sz="4400" b="1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○○</a:t>
            </a:r>
            <a:r>
              <a:rPr lang="en-US" altLang="ko-KR" sz="4400" b="1" baseline="30000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2</a:t>
            </a:r>
            <a:r>
              <a:rPr lang="ko-KR" altLang="en-US" sz="4400" b="1" baseline="30000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4004" b="1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∙ 박</a:t>
            </a:r>
            <a:r>
              <a:rPr lang="ko-KR" altLang="en-US" sz="4000" b="1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○○</a:t>
            </a:r>
            <a:r>
              <a:rPr lang="en-US" altLang="ko-KR" sz="4000" b="1" baseline="30000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3</a:t>
            </a:r>
            <a:r>
              <a:rPr lang="ko-KR" altLang="en-US" sz="4000" b="1" baseline="30000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*</a:t>
            </a:r>
            <a:r>
              <a:rPr lang="ko-KR" altLang="en-US" sz="4004" b="1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endParaRPr lang="en-US" altLang="ko-KR" sz="4004" b="1" dirty="0">
              <a:solidFill>
                <a:srgbClr val="FFFFFF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lvl="0" algn="ctr" defTabSz="3089186"/>
            <a:endParaRPr lang="en-US" altLang="ko-KR" sz="2002" b="1" dirty="0">
              <a:solidFill>
                <a:srgbClr val="FFFFFF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lvl="0" algn="ctr" defTabSz="3084552"/>
            <a:r>
              <a:rPr lang="en-US" altLang="ko-KR" sz="3600" b="1" baseline="30000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1</a:t>
            </a:r>
            <a:r>
              <a:rPr lang="ko-KR" altLang="en-US" sz="3600" b="1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△△대학교  안경광학과</a:t>
            </a:r>
            <a:r>
              <a:rPr lang="en-US" altLang="ko-KR" sz="3600" b="1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,</a:t>
            </a:r>
            <a:r>
              <a:rPr lang="ko-KR" altLang="en-US" sz="3600" b="1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en-US" altLang="ko-KR" sz="3600" b="1" baseline="30000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2</a:t>
            </a:r>
            <a:r>
              <a:rPr lang="ko-KR" altLang="en-US" sz="3600" b="1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△△ 안경원</a:t>
            </a:r>
            <a:r>
              <a:rPr lang="en-US" altLang="ko-KR" sz="3600" b="1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,</a:t>
            </a:r>
            <a:r>
              <a:rPr lang="ko-KR" altLang="en-US" sz="3600" b="1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en-US" altLang="ko-KR" sz="3600" b="1" baseline="30000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3</a:t>
            </a:r>
            <a:r>
              <a:rPr lang="ko-KR" altLang="en-US" sz="3600" b="1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△△대학교  안경광학과</a:t>
            </a:r>
          </a:p>
        </p:txBody>
      </p:sp>
      <p:sp>
        <p:nvSpPr>
          <p:cNvPr id="2168" name="Rectangle 333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 sz="5106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389" tIns="45694" rIns="91389" bIns="45694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06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389" tIns="45694" rIns="91389" bIns="45694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06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389" tIns="45694" rIns="91389" bIns="45694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06"/>
          </a:p>
        </p:txBody>
      </p:sp>
      <p:sp>
        <p:nvSpPr>
          <p:cNvPr id="2" name="TextBox 1"/>
          <p:cNvSpPr txBox="1"/>
          <p:nvPr/>
        </p:nvSpPr>
        <p:spPr>
          <a:xfrm>
            <a:off x="7215869" y="31532841"/>
            <a:ext cx="7067961" cy="6462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3599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2023</a:t>
            </a:r>
            <a:r>
              <a:rPr lang="ko-KR" altLang="en-US" sz="3599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3599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한국안광학회 </a:t>
            </a:r>
            <a:r>
              <a:rPr lang="ko-KR" altLang="en-US" sz="3599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하계학술대회</a:t>
            </a:r>
            <a:endParaRPr lang="ko-KR" altLang="en-US" sz="3599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82662" y="1000284"/>
            <a:ext cx="3033447" cy="3066453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id="{DB39E330-D165-B34A-A1E9-97793A388C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211" y="1161423"/>
            <a:ext cx="3311561" cy="2435487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09544510-645B-F648-87C3-4E9A9E669926}"/>
              </a:ext>
            </a:extLst>
          </p:cNvPr>
          <p:cNvGrpSpPr/>
          <p:nvPr/>
        </p:nvGrpSpPr>
        <p:grpSpPr>
          <a:xfrm>
            <a:off x="481429" y="5051525"/>
            <a:ext cx="6863015" cy="6146191"/>
            <a:chOff x="482172" y="5050192"/>
            <a:chExt cx="6873606" cy="6155676"/>
          </a:xfrm>
        </p:grpSpPr>
        <p:sp>
          <p:nvSpPr>
            <p:cNvPr id="4" name="직사각형 3">
              <a:extLst>
                <a:ext uri="{FF2B5EF4-FFF2-40B4-BE49-F238E27FC236}">
                  <a16:creationId xmlns:a16="http://schemas.microsoft.com/office/drawing/2014/main" id="{99933089-4267-014C-B5CB-6FB1176F5CC5}"/>
                </a:ext>
              </a:extLst>
            </p:cNvPr>
            <p:cNvSpPr/>
            <p:nvPr/>
          </p:nvSpPr>
          <p:spPr bwMode="auto">
            <a:xfrm>
              <a:off x="482172" y="5439708"/>
              <a:ext cx="6873606" cy="576616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defTabSz="3084552"/>
              <a:endParaRPr lang="ko-KR" altLang="en-US" sz="6097"/>
            </a:p>
          </p:txBody>
        </p:sp>
        <p:sp>
          <p:nvSpPr>
            <p:cNvPr id="5" name="모서리가 둥근 직사각형 4"/>
            <p:cNvSpPr/>
            <p:nvPr/>
          </p:nvSpPr>
          <p:spPr bwMode="auto">
            <a:xfrm>
              <a:off x="623858" y="5050192"/>
              <a:ext cx="6590233" cy="699942"/>
            </a:xfrm>
            <a:prstGeom prst="roundRect">
              <a:avLst/>
            </a:prstGeom>
            <a:solidFill>
              <a:srgbClr val="F66A00"/>
            </a:solidFill>
            <a:ln w="9525" cap="flat" cmpd="sng" algn="ctr">
              <a:solidFill>
                <a:srgbClr val="F66A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3084552"/>
              <a:r>
                <a:rPr lang="en-US" altLang="ko-KR" sz="3994" b="1" dirty="0">
                  <a:ln w="18415" cmpd="sng">
                    <a:noFill/>
                    <a:prstDash val="solid"/>
                  </a:ln>
                  <a:solidFill>
                    <a:schemeClr val="bg1"/>
                  </a:solidFill>
                  <a:latin typeface="+mj-ea"/>
                  <a:ea typeface="+mj-ea"/>
                  <a:cs typeface="Calibri" panose="020F0502020204030204" pitchFamily="34" charset="0"/>
                </a:rPr>
                <a:t>INTRODUCTION</a:t>
              </a:r>
              <a:endParaRPr lang="ko-KR" altLang="en-US" sz="3994" b="1" dirty="0">
                <a:ln w="18415" cmpd="sng">
                  <a:noFill/>
                  <a:prstDash val="solid"/>
                </a:ln>
                <a:solidFill>
                  <a:schemeClr val="bg1"/>
                </a:solidFill>
                <a:latin typeface="+mj-ea"/>
                <a:ea typeface="+mj-ea"/>
                <a:cs typeface="Calibri" panose="020F0502020204030204" pitchFamily="34" charset="0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908B7893-B25B-704D-8991-4D93B8667672}"/>
                </a:ext>
              </a:extLst>
            </p:cNvPr>
            <p:cNvSpPr txBox="1"/>
            <p:nvPr/>
          </p:nvSpPr>
          <p:spPr>
            <a:xfrm>
              <a:off x="654942" y="5999102"/>
              <a:ext cx="6577515" cy="2677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본문 서술</a:t>
              </a:r>
              <a:endParaRPr lang="en-US" altLang="ko-KR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폰트 유지</a:t>
              </a:r>
              <a:r>
                <a:rPr lang="en-US" altLang="ko-KR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(</a:t>
              </a:r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맑은 고딕</a:t>
              </a:r>
              <a:r>
                <a:rPr lang="en-US" altLang="ko-KR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)</a:t>
              </a:r>
            </a:p>
            <a:p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글자 크기 자유</a:t>
              </a:r>
              <a:endParaRPr lang="en-US" altLang="ko-KR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박스 크기 자유</a:t>
              </a:r>
              <a:endParaRPr lang="en-US" altLang="ko-KR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58C45BB-483C-9A4A-8686-B66EC3AD0F7C}"/>
              </a:ext>
            </a:extLst>
          </p:cNvPr>
          <p:cNvGrpSpPr/>
          <p:nvPr/>
        </p:nvGrpSpPr>
        <p:grpSpPr>
          <a:xfrm>
            <a:off x="7560348" y="5051524"/>
            <a:ext cx="13532353" cy="6146192"/>
            <a:chOff x="7572016" y="5050191"/>
            <a:chExt cx="13553236" cy="6155677"/>
          </a:xfrm>
        </p:grpSpPr>
        <p:sp>
          <p:nvSpPr>
            <p:cNvPr id="7" name="직사각형 6">
              <a:extLst>
                <a:ext uri="{FF2B5EF4-FFF2-40B4-BE49-F238E27FC236}">
                  <a16:creationId xmlns:a16="http://schemas.microsoft.com/office/drawing/2014/main" id="{D34AD32B-2D1B-E24D-9BB0-731AD312E448}"/>
                </a:ext>
              </a:extLst>
            </p:cNvPr>
            <p:cNvSpPr/>
            <p:nvPr/>
          </p:nvSpPr>
          <p:spPr bwMode="auto">
            <a:xfrm>
              <a:off x="7572016" y="5439708"/>
              <a:ext cx="13553236" cy="576616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defTabSz="3084552"/>
              <a:endParaRPr lang="ko-KR" altLang="en-US" sz="6097"/>
            </a:p>
          </p:txBody>
        </p:sp>
        <p:sp>
          <p:nvSpPr>
            <p:cNvPr id="57" name="모서리가 둥근 직사각형 56"/>
            <p:cNvSpPr/>
            <p:nvPr/>
          </p:nvSpPr>
          <p:spPr bwMode="auto">
            <a:xfrm>
              <a:off x="7826159" y="5050191"/>
              <a:ext cx="13082858" cy="699942"/>
            </a:xfrm>
            <a:prstGeom prst="roundRect">
              <a:avLst/>
            </a:prstGeom>
            <a:solidFill>
              <a:srgbClr val="F66A00"/>
            </a:solidFill>
            <a:ln w="9525" cap="flat" cmpd="sng" algn="ctr">
              <a:solidFill>
                <a:srgbClr val="F66A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3084552"/>
              <a:r>
                <a:rPr lang="en-US" altLang="ko-KR" sz="3994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rPr>
                <a:t>METHODS</a:t>
              </a:r>
              <a:endParaRPr lang="ko-KR" altLang="en-US" sz="399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endParaRPr>
            </a:p>
            <a:p>
              <a:pPr algn="ctr" defTabSz="3084552"/>
              <a:endParaRPr lang="ko-KR" altLang="en-US" sz="3998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C510AB0-F81F-974F-8800-BB0FD6BC90CC}"/>
                </a:ext>
              </a:extLst>
            </p:cNvPr>
            <p:cNvSpPr txBox="1"/>
            <p:nvPr/>
          </p:nvSpPr>
          <p:spPr>
            <a:xfrm>
              <a:off x="7826159" y="5920359"/>
              <a:ext cx="13082858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본문 서술</a:t>
              </a:r>
              <a:endParaRPr lang="en-US" altLang="ko-KR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B98FA39-D31F-B246-A6EA-59DE50495DF4}"/>
              </a:ext>
            </a:extLst>
          </p:cNvPr>
          <p:cNvGrpSpPr/>
          <p:nvPr/>
        </p:nvGrpSpPr>
        <p:grpSpPr>
          <a:xfrm>
            <a:off x="507193" y="11710565"/>
            <a:ext cx="20588315" cy="11917724"/>
            <a:chOff x="507976" y="11821109"/>
            <a:chExt cx="20620087" cy="11936116"/>
          </a:xfrm>
        </p:grpSpPr>
        <p:sp>
          <p:nvSpPr>
            <p:cNvPr id="8" name="직사각형 7">
              <a:extLst>
                <a:ext uri="{FF2B5EF4-FFF2-40B4-BE49-F238E27FC236}">
                  <a16:creationId xmlns:a16="http://schemas.microsoft.com/office/drawing/2014/main" id="{DF3ECFC9-BC07-C643-8DC1-93FAD707EF96}"/>
                </a:ext>
              </a:extLst>
            </p:cNvPr>
            <p:cNvSpPr/>
            <p:nvPr/>
          </p:nvSpPr>
          <p:spPr bwMode="auto">
            <a:xfrm>
              <a:off x="507976" y="12070077"/>
              <a:ext cx="20620087" cy="11687148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defTabSz="3084552"/>
              <a:endParaRPr lang="ko-KR" altLang="en-US" sz="6097"/>
            </a:p>
          </p:txBody>
        </p:sp>
        <p:sp>
          <p:nvSpPr>
            <p:cNvPr id="58" name="모서리가 둥근 직사각형 57"/>
            <p:cNvSpPr/>
            <p:nvPr/>
          </p:nvSpPr>
          <p:spPr bwMode="auto">
            <a:xfrm>
              <a:off x="654943" y="11821109"/>
              <a:ext cx="20285158" cy="699942"/>
            </a:xfrm>
            <a:prstGeom prst="roundRect">
              <a:avLst/>
            </a:prstGeom>
            <a:solidFill>
              <a:srgbClr val="F66A00"/>
            </a:solidFill>
            <a:ln w="9525" cap="flat" cmpd="sng" algn="ctr">
              <a:solidFill>
                <a:srgbClr val="F66A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3084552"/>
              <a:r>
                <a:rPr lang="en-US" altLang="ko-KR" sz="3994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rPr>
                <a:t>RESULTS</a:t>
              </a:r>
              <a:endParaRPr lang="ko-KR" altLang="en-US" sz="399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endParaRPr>
            </a:p>
            <a:p>
              <a:pPr algn="ctr" defTabSz="3084552"/>
              <a:endParaRPr lang="ko-KR" altLang="en-US" sz="3998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58F0ACEA-ABCC-D14D-817C-F1AEF92D0100}"/>
                </a:ext>
              </a:extLst>
            </p:cNvPr>
            <p:cNvSpPr txBox="1"/>
            <p:nvPr/>
          </p:nvSpPr>
          <p:spPr>
            <a:xfrm>
              <a:off x="654941" y="12770019"/>
              <a:ext cx="20254075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본문 서술</a:t>
              </a:r>
              <a:endParaRPr lang="en-US" altLang="ko-KR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3475DE9-28CC-7D4F-A53B-3EEBCC43AFCE}"/>
              </a:ext>
            </a:extLst>
          </p:cNvPr>
          <p:cNvGrpSpPr/>
          <p:nvPr/>
        </p:nvGrpSpPr>
        <p:grpSpPr>
          <a:xfrm>
            <a:off x="481429" y="24220852"/>
            <a:ext cx="10116825" cy="6951106"/>
            <a:chOff x="482172" y="24249101"/>
            <a:chExt cx="10132437" cy="6961833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D75378BB-9202-9F47-A4DC-69DD4A155EBE}"/>
                </a:ext>
              </a:extLst>
            </p:cNvPr>
            <p:cNvGrpSpPr/>
            <p:nvPr/>
          </p:nvGrpSpPr>
          <p:grpSpPr>
            <a:xfrm>
              <a:off x="482172" y="24249101"/>
              <a:ext cx="10132437" cy="6961833"/>
              <a:chOff x="560593" y="24225365"/>
              <a:chExt cx="10122519" cy="6955018"/>
            </a:xfrm>
          </p:grpSpPr>
          <p:sp>
            <p:nvSpPr>
              <p:cNvPr id="9" name="직사각형 8">
                <a:extLst>
                  <a:ext uri="{FF2B5EF4-FFF2-40B4-BE49-F238E27FC236}">
                    <a16:creationId xmlns:a16="http://schemas.microsoft.com/office/drawing/2014/main" id="{8638A797-6818-C241-8658-D7FB33162F9C}"/>
                  </a:ext>
                </a:extLst>
              </p:cNvPr>
              <p:cNvSpPr/>
              <p:nvPr/>
            </p:nvSpPr>
            <p:spPr bwMode="auto">
              <a:xfrm>
                <a:off x="560593" y="24559983"/>
                <a:ext cx="10122519" cy="6620400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389" tIns="45694" rIns="91389" bIns="45694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3084552"/>
                <a:endParaRPr lang="ko-KR" altLang="en-US" sz="6097"/>
              </a:p>
            </p:txBody>
          </p:sp>
          <p:sp>
            <p:nvSpPr>
              <p:cNvPr id="59" name="모서리가 둥근 직사각형 58"/>
              <p:cNvSpPr/>
              <p:nvPr/>
            </p:nvSpPr>
            <p:spPr bwMode="auto">
              <a:xfrm>
                <a:off x="684448" y="24225365"/>
                <a:ext cx="9826275" cy="705600"/>
              </a:xfrm>
              <a:prstGeom prst="roundRect">
                <a:avLst/>
              </a:prstGeom>
              <a:solidFill>
                <a:srgbClr val="F66A00"/>
              </a:solidFill>
              <a:ln w="9525" cap="flat" cmpd="sng" algn="ctr">
                <a:solidFill>
                  <a:srgbClr val="F66A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389" tIns="45694" rIns="91389" bIns="45694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defTabSz="3081471"/>
                <a:r>
                  <a:rPr lang="en-US" altLang="ko-KR" sz="3994" b="1" dirty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CONCLUSIONS</a:t>
                </a:r>
                <a:endParaRPr lang="ko-KR" altLang="en-US" sz="3994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10EA6FEA-B2CB-B04E-B104-5B4CA77F50D4}"/>
                </a:ext>
              </a:extLst>
            </p:cNvPr>
            <p:cNvSpPr txBox="1"/>
            <p:nvPr/>
          </p:nvSpPr>
          <p:spPr>
            <a:xfrm>
              <a:off x="606148" y="25093663"/>
              <a:ext cx="9624066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본문 서술</a:t>
              </a:r>
              <a:endParaRPr lang="en-US" altLang="ko-KR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931802E-97AE-4B4A-AB3C-882461B38A9F}"/>
              </a:ext>
            </a:extLst>
          </p:cNvPr>
          <p:cNvGrpSpPr/>
          <p:nvPr/>
        </p:nvGrpSpPr>
        <p:grpSpPr>
          <a:xfrm>
            <a:off x="10975195" y="24220852"/>
            <a:ext cx="10117506" cy="6951106"/>
            <a:chOff x="10992132" y="24249101"/>
            <a:chExt cx="10133119" cy="6961833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F8F8CD25-4976-A54A-80A8-04D2AB445846}"/>
                </a:ext>
              </a:extLst>
            </p:cNvPr>
            <p:cNvGrpSpPr/>
            <p:nvPr/>
          </p:nvGrpSpPr>
          <p:grpSpPr>
            <a:xfrm>
              <a:off x="10992132" y="24249101"/>
              <a:ext cx="10133119" cy="6961833"/>
              <a:chOff x="11007969" y="24247705"/>
              <a:chExt cx="10123200" cy="6955018"/>
            </a:xfrm>
          </p:grpSpPr>
          <p:sp>
            <p:nvSpPr>
              <p:cNvPr id="10" name="직사각형 9">
                <a:extLst>
                  <a:ext uri="{FF2B5EF4-FFF2-40B4-BE49-F238E27FC236}">
                    <a16:creationId xmlns:a16="http://schemas.microsoft.com/office/drawing/2014/main" id="{9F158DD6-0D08-F14A-9712-B895C6848514}"/>
                  </a:ext>
                </a:extLst>
              </p:cNvPr>
              <p:cNvSpPr/>
              <p:nvPr/>
            </p:nvSpPr>
            <p:spPr bwMode="auto">
              <a:xfrm>
                <a:off x="11007969" y="24586266"/>
                <a:ext cx="10123200" cy="6616457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389" tIns="45694" rIns="91389" bIns="45694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3084552"/>
                <a:endParaRPr lang="ko-KR" altLang="en-US" sz="6097"/>
              </a:p>
            </p:txBody>
          </p:sp>
          <p:sp>
            <p:nvSpPr>
              <p:cNvPr id="66" name="모서리가 둥근 직사각형 65"/>
              <p:cNvSpPr/>
              <p:nvPr/>
            </p:nvSpPr>
            <p:spPr bwMode="auto">
              <a:xfrm>
                <a:off x="11233398" y="24247705"/>
                <a:ext cx="9721080" cy="705600"/>
              </a:xfrm>
              <a:prstGeom prst="roundRect">
                <a:avLst/>
              </a:prstGeom>
              <a:solidFill>
                <a:srgbClr val="F66A00"/>
              </a:solidFill>
              <a:ln w="9525" cap="flat" cmpd="sng" algn="ctr">
                <a:solidFill>
                  <a:srgbClr val="F66A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389" tIns="45694" rIns="91389" bIns="45694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defTabSz="3081471"/>
                <a:r>
                  <a:rPr lang="en-CA" altLang="ko-KR" sz="3994" b="1" dirty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REFERENCES</a:t>
                </a:r>
                <a:endParaRPr lang="ko-KR" altLang="en-US" sz="3994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C8107D12-3FCE-874C-8BC6-4CE087D15BE9}"/>
                </a:ext>
              </a:extLst>
            </p:cNvPr>
            <p:cNvSpPr txBox="1"/>
            <p:nvPr/>
          </p:nvSpPr>
          <p:spPr>
            <a:xfrm>
              <a:off x="11217782" y="25093663"/>
              <a:ext cx="9624066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[1]</a:t>
              </a:r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기재</a:t>
              </a:r>
              <a:endParaRPr lang="en-US" altLang="ko-KR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020484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F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3">
            <a:extLst>
              <a:ext uri="{FF2B5EF4-FFF2-40B4-BE49-F238E27FC236}">
                <a16:creationId xmlns:a16="http://schemas.microsoft.com/office/drawing/2014/main" id="{E1A7F316-5E42-3640-A75E-30F26F21A388}"/>
              </a:ext>
            </a:extLst>
          </p:cNvPr>
          <p:cNvSpPr/>
          <p:nvPr/>
        </p:nvSpPr>
        <p:spPr bwMode="auto">
          <a:xfrm>
            <a:off x="475620" y="5434383"/>
            <a:ext cx="6866878" cy="5942424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61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 pitchFamily="50" charset="-127"/>
              <a:ea typeface="굴림" pitchFamily="50" charset="-127"/>
              <a:cs typeface="+mn-cs"/>
            </a:endParaRPr>
          </a:p>
        </p:txBody>
      </p:sp>
      <p:sp>
        <p:nvSpPr>
          <p:cNvPr id="24" name="모서리가 둥근 직사각형 4">
            <a:extLst>
              <a:ext uri="{FF2B5EF4-FFF2-40B4-BE49-F238E27FC236}">
                <a16:creationId xmlns:a16="http://schemas.microsoft.com/office/drawing/2014/main" id="{FB098D9D-788C-A343-9D1C-DF1A1EF82297}"/>
              </a:ext>
            </a:extLst>
          </p:cNvPr>
          <p:cNvSpPr/>
          <p:nvPr/>
        </p:nvSpPr>
        <p:spPr bwMode="auto">
          <a:xfrm>
            <a:off x="617168" y="5045248"/>
            <a:ext cx="6583782" cy="699257"/>
          </a:xfrm>
          <a:prstGeom prst="roundRect">
            <a:avLst/>
          </a:prstGeom>
          <a:solidFill>
            <a:srgbClr val="6C6254"/>
          </a:solidFill>
          <a:ln w="9525" cap="flat" cmpd="sng" algn="ctr">
            <a:solidFill>
              <a:srgbClr val="6C625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ctr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4000" b="1" i="0" u="none" strike="noStrike" kern="1200" cap="none" spc="0" normalizeH="0" baseline="0" noProof="0" dirty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rPr>
              <a:t>INTRODUCTION</a:t>
            </a:r>
            <a:endParaRPr kumimoji="1" lang="ko-KR" altLang="en-US" sz="4000" b="1" i="0" u="none" strike="noStrike" kern="1200" cap="none" spc="0" normalizeH="0" baseline="0" noProof="0" dirty="0">
              <a:ln w="18415" cmpd="sng">
                <a:noFill/>
                <a:prstDash val="solid"/>
              </a:ln>
              <a:solidFill>
                <a:srgbClr val="FFFFFF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Calibri" panose="020F0502020204030204" pitchFamily="34" charset="0"/>
            </a:endParaRPr>
          </a:p>
          <a:p>
            <a:pPr marL="0" marR="0" lvl="0" indent="0" algn="ctr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4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Calibri" panose="020F050202020403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9BAFCA5-B712-BF46-BE85-62A39D43F5CE}"/>
              </a:ext>
            </a:extLst>
          </p:cNvPr>
          <p:cNvSpPr txBox="1"/>
          <p:nvPr/>
        </p:nvSpPr>
        <p:spPr>
          <a:xfrm>
            <a:off x="654942" y="5904881"/>
            <a:ext cx="657751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본문 서술</a:t>
            </a:r>
            <a:endParaRPr kumimoji="1" lang="en-US" altLang="ko-KR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폰트 유지</a:t>
            </a:r>
            <a:r>
              <a:rPr kumimoji="1" lang="en-US" altLang="ko-KR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(</a:t>
            </a:r>
            <a:r>
              <a:rPr kumimoji="1" lang="ko-KR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맑은 고딕</a:t>
            </a:r>
            <a:r>
              <a:rPr kumimoji="1" lang="en-US" altLang="ko-KR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)</a:t>
            </a:r>
          </a:p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글자 크기 자유</a:t>
            </a:r>
            <a:endParaRPr kumimoji="1" lang="en-US" altLang="ko-KR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박스 크기 자유</a:t>
            </a:r>
            <a:endParaRPr kumimoji="1" lang="en-US" altLang="ko-KR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DB8C7A26-D9BA-8C48-9545-FB3404A4B2F0}"/>
              </a:ext>
            </a:extLst>
          </p:cNvPr>
          <p:cNvGrpSpPr/>
          <p:nvPr/>
        </p:nvGrpSpPr>
        <p:grpSpPr>
          <a:xfrm>
            <a:off x="7686386" y="5044262"/>
            <a:ext cx="13435055" cy="19195359"/>
            <a:chOff x="7592335" y="5044313"/>
            <a:chExt cx="13435055" cy="19195359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85368F2-CA1A-0745-B729-0131AA91E844}"/>
                </a:ext>
              </a:extLst>
            </p:cNvPr>
            <p:cNvGrpSpPr/>
            <p:nvPr/>
          </p:nvGrpSpPr>
          <p:grpSpPr>
            <a:xfrm>
              <a:off x="7592335" y="5044313"/>
              <a:ext cx="13435055" cy="19195359"/>
              <a:chOff x="7451115" y="5069384"/>
              <a:chExt cx="13435055" cy="19195359"/>
            </a:xfrm>
          </p:grpSpPr>
          <p:sp>
            <p:nvSpPr>
              <p:cNvPr id="29" name="직사각형 3">
                <a:extLst>
                  <a:ext uri="{FF2B5EF4-FFF2-40B4-BE49-F238E27FC236}">
                    <a16:creationId xmlns:a16="http://schemas.microsoft.com/office/drawing/2014/main" id="{FAB78166-0A69-5743-96EA-A2993F9B3BF6}"/>
                  </a:ext>
                </a:extLst>
              </p:cNvPr>
              <p:cNvSpPr/>
              <p:nvPr/>
            </p:nvSpPr>
            <p:spPr bwMode="auto">
              <a:xfrm>
                <a:off x="7451115" y="5459455"/>
                <a:ext cx="13435055" cy="18805288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ko-KR" altLang="en-US" sz="6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굴림" pitchFamily="50" charset="-127"/>
                  <a:ea typeface="굴림" pitchFamily="50" charset="-127"/>
                  <a:cs typeface="+mn-cs"/>
                </a:endParaRPr>
              </a:p>
            </p:txBody>
          </p:sp>
          <p:sp>
            <p:nvSpPr>
              <p:cNvPr id="30" name="모서리가 둥근 직사각형 33">
                <a:extLst>
                  <a:ext uri="{FF2B5EF4-FFF2-40B4-BE49-F238E27FC236}">
                    <a16:creationId xmlns:a16="http://schemas.microsoft.com/office/drawing/2014/main" id="{C1B9C410-DEE9-1E4B-84E1-F98EF2B2C7F8}"/>
                  </a:ext>
                </a:extLst>
              </p:cNvPr>
              <p:cNvSpPr/>
              <p:nvPr/>
            </p:nvSpPr>
            <p:spPr bwMode="auto">
              <a:xfrm>
                <a:off x="7577470" y="5069384"/>
                <a:ext cx="13135646" cy="700243"/>
              </a:xfrm>
              <a:prstGeom prst="roundRect">
                <a:avLst/>
              </a:prstGeom>
              <a:solidFill>
                <a:srgbClr val="6C6254"/>
              </a:solidFill>
              <a:ln w="9525" cap="flat" cmpd="sng" algn="ctr">
                <a:solidFill>
                  <a:srgbClr val="6C6254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lvl="0" indent="0" algn="ctr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ko-KR" sz="4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RESULTS</a:t>
                </a:r>
                <a:endParaRPr kumimoji="1" lang="ko-KR" altLang="en-US" sz="40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0931ADED-84EF-6E4A-AC92-999AB51A1410}"/>
                </a:ext>
              </a:extLst>
            </p:cNvPr>
            <p:cNvSpPr txBox="1"/>
            <p:nvPr/>
          </p:nvSpPr>
          <p:spPr>
            <a:xfrm>
              <a:off x="7826159" y="5920359"/>
              <a:ext cx="13082858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본문 서술</a:t>
              </a:r>
              <a:endParaRPr kumimoji="1" lang="en-US" altLang="ko-KR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endParaRPr>
            </a:p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endParaRPr>
            </a:p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C8FBCABB-9E96-7E4E-82FF-0563194C393C}"/>
              </a:ext>
            </a:extLst>
          </p:cNvPr>
          <p:cNvGrpSpPr/>
          <p:nvPr/>
        </p:nvGrpSpPr>
        <p:grpSpPr>
          <a:xfrm>
            <a:off x="489908" y="11775820"/>
            <a:ext cx="6866878" cy="12455934"/>
            <a:chOff x="491883" y="11481200"/>
            <a:chExt cx="6866878" cy="12455934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8F7E5152-B5BF-F44F-AF77-D5B7FF94861A}"/>
                </a:ext>
              </a:extLst>
            </p:cNvPr>
            <p:cNvGrpSpPr/>
            <p:nvPr/>
          </p:nvGrpSpPr>
          <p:grpSpPr>
            <a:xfrm>
              <a:off x="491883" y="11481200"/>
              <a:ext cx="6866878" cy="12455934"/>
              <a:chOff x="491883" y="11481200"/>
              <a:chExt cx="6866878" cy="12455934"/>
            </a:xfrm>
          </p:grpSpPr>
          <p:sp>
            <p:nvSpPr>
              <p:cNvPr id="45" name="직사각형 3">
                <a:extLst>
                  <a:ext uri="{FF2B5EF4-FFF2-40B4-BE49-F238E27FC236}">
                    <a16:creationId xmlns:a16="http://schemas.microsoft.com/office/drawing/2014/main" id="{F8ED0D21-99B5-504C-AC33-878446B0B00E}"/>
                  </a:ext>
                </a:extLst>
              </p:cNvPr>
              <p:cNvSpPr/>
              <p:nvPr/>
            </p:nvSpPr>
            <p:spPr bwMode="auto">
              <a:xfrm>
                <a:off x="491883" y="11839944"/>
                <a:ext cx="6866878" cy="12097190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ko-KR" altLang="en-US" sz="6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굴림" pitchFamily="50" charset="-127"/>
                  <a:ea typeface="굴림" pitchFamily="50" charset="-127"/>
                  <a:cs typeface="+mn-cs"/>
                </a:endParaRPr>
              </a:p>
            </p:txBody>
          </p:sp>
          <p:sp>
            <p:nvSpPr>
              <p:cNvPr id="46" name="모서리가 둥근 직사각형 31">
                <a:extLst>
                  <a:ext uri="{FF2B5EF4-FFF2-40B4-BE49-F238E27FC236}">
                    <a16:creationId xmlns:a16="http://schemas.microsoft.com/office/drawing/2014/main" id="{B7051723-555C-AC40-A6DC-F6A4554B117B}"/>
                  </a:ext>
                </a:extLst>
              </p:cNvPr>
              <p:cNvSpPr/>
              <p:nvPr/>
            </p:nvSpPr>
            <p:spPr bwMode="auto">
              <a:xfrm>
                <a:off x="631456" y="11481200"/>
                <a:ext cx="6583782" cy="699257"/>
              </a:xfrm>
              <a:prstGeom prst="roundRect">
                <a:avLst/>
              </a:prstGeom>
              <a:solidFill>
                <a:srgbClr val="6C6254"/>
              </a:solidFill>
              <a:ln w="9525" cap="flat" cmpd="sng" algn="ctr">
                <a:solidFill>
                  <a:srgbClr val="6C6254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lvl="0" indent="0" algn="ctr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ko-KR" sz="45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M</a:t>
                </a:r>
                <a:r>
                  <a:rPr kumimoji="1" lang="en-US" altLang="ko-KR" sz="4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ETHODS</a:t>
                </a:r>
                <a:endParaRPr kumimoji="1" lang="ko-KR" altLang="en-US" sz="40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D4BFEA5C-1D09-6E45-A537-E6B31C0FD6F2}"/>
                </a:ext>
              </a:extLst>
            </p:cNvPr>
            <p:cNvSpPr txBox="1"/>
            <p:nvPr/>
          </p:nvSpPr>
          <p:spPr>
            <a:xfrm>
              <a:off x="654941" y="12385601"/>
              <a:ext cx="6546009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본문 서술</a:t>
              </a:r>
              <a:endParaRPr kumimoji="1" lang="en-US" altLang="ko-KR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endParaRPr>
            </a:p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endParaRPr>
            </a:p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2173AEC5-BCF6-A14A-B03C-BF8A9FD5E1A1}"/>
              </a:ext>
            </a:extLst>
          </p:cNvPr>
          <p:cNvGrpSpPr/>
          <p:nvPr/>
        </p:nvGrpSpPr>
        <p:grpSpPr>
          <a:xfrm>
            <a:off x="489908" y="24630768"/>
            <a:ext cx="6866878" cy="6143579"/>
            <a:chOff x="489908" y="24247705"/>
            <a:chExt cx="6866878" cy="6143579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AFDFA794-EC91-2943-B5BB-5DA689821687}"/>
                </a:ext>
              </a:extLst>
            </p:cNvPr>
            <p:cNvGrpSpPr/>
            <p:nvPr/>
          </p:nvGrpSpPr>
          <p:grpSpPr>
            <a:xfrm>
              <a:off x="489908" y="24247705"/>
              <a:ext cx="6866878" cy="6143579"/>
              <a:chOff x="489908" y="22342018"/>
              <a:chExt cx="6866878" cy="6143579"/>
            </a:xfrm>
          </p:grpSpPr>
          <p:sp>
            <p:nvSpPr>
              <p:cNvPr id="50" name="직사각형 3">
                <a:extLst>
                  <a:ext uri="{FF2B5EF4-FFF2-40B4-BE49-F238E27FC236}">
                    <a16:creationId xmlns:a16="http://schemas.microsoft.com/office/drawing/2014/main" id="{3F22F398-1EDF-284C-812A-36E46B08563A}"/>
                  </a:ext>
                </a:extLst>
              </p:cNvPr>
              <p:cNvSpPr/>
              <p:nvPr/>
            </p:nvSpPr>
            <p:spPr bwMode="auto">
              <a:xfrm>
                <a:off x="489908" y="22725081"/>
                <a:ext cx="6866878" cy="5760516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ko-KR" altLang="en-US" sz="6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굴림" pitchFamily="50" charset="-127"/>
                  <a:ea typeface="굴림" pitchFamily="50" charset="-127"/>
                  <a:cs typeface="+mn-cs"/>
                </a:endParaRPr>
              </a:p>
            </p:txBody>
          </p:sp>
          <p:sp>
            <p:nvSpPr>
              <p:cNvPr id="51" name="모서리가 둥근 직사각형 32">
                <a:extLst>
                  <a:ext uri="{FF2B5EF4-FFF2-40B4-BE49-F238E27FC236}">
                    <a16:creationId xmlns:a16="http://schemas.microsoft.com/office/drawing/2014/main" id="{9FD2A3D3-B575-9D47-964D-37905A47E34A}"/>
                  </a:ext>
                </a:extLst>
              </p:cNvPr>
              <p:cNvSpPr/>
              <p:nvPr/>
            </p:nvSpPr>
            <p:spPr bwMode="auto">
              <a:xfrm>
                <a:off x="631456" y="22342018"/>
                <a:ext cx="6583782" cy="699257"/>
              </a:xfrm>
              <a:prstGeom prst="roundRect">
                <a:avLst/>
              </a:prstGeom>
              <a:solidFill>
                <a:srgbClr val="6C6254"/>
              </a:solidFill>
              <a:ln w="9525" cap="flat" cmpd="sng" algn="ctr">
                <a:solidFill>
                  <a:srgbClr val="6C6254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lvl="0" indent="0" algn="ctr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ko-KR" sz="4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CONCLUSIONS</a:t>
                </a:r>
                <a:endParaRPr kumimoji="1" lang="ko-KR" altLang="en-US" sz="40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5ED41224-A303-6143-ADAD-E9B04CAB77B4}"/>
                </a:ext>
              </a:extLst>
            </p:cNvPr>
            <p:cNvSpPr txBox="1"/>
            <p:nvPr/>
          </p:nvSpPr>
          <p:spPr>
            <a:xfrm>
              <a:off x="617168" y="25119624"/>
              <a:ext cx="6546009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본문 서술</a:t>
              </a:r>
              <a:endParaRPr kumimoji="1" lang="en-US" altLang="ko-KR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endParaRPr>
            </a:p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endParaRPr>
            </a:p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endParaRP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50F62AF7-37E0-FA4F-A937-6D7FF62EAF68}"/>
              </a:ext>
            </a:extLst>
          </p:cNvPr>
          <p:cNvGrpSpPr/>
          <p:nvPr/>
        </p:nvGrpSpPr>
        <p:grpSpPr>
          <a:xfrm>
            <a:off x="7672734" y="24630768"/>
            <a:ext cx="13435055" cy="6143579"/>
            <a:chOff x="7602255" y="24247705"/>
            <a:chExt cx="13435055" cy="6143579"/>
          </a:xfrm>
        </p:grpSpPr>
        <p:sp>
          <p:nvSpPr>
            <p:cNvPr id="53" name="직사각형 3">
              <a:extLst>
                <a:ext uri="{FF2B5EF4-FFF2-40B4-BE49-F238E27FC236}">
                  <a16:creationId xmlns:a16="http://schemas.microsoft.com/office/drawing/2014/main" id="{A443F4CC-38B7-1747-9007-F228167B50C2}"/>
                </a:ext>
              </a:extLst>
            </p:cNvPr>
            <p:cNvSpPr/>
            <p:nvPr/>
          </p:nvSpPr>
          <p:spPr bwMode="auto">
            <a:xfrm>
              <a:off x="7602255" y="24630768"/>
              <a:ext cx="13435055" cy="5760516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ko-KR" altLang="en-US" sz="6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굴림" pitchFamily="50" charset="-127"/>
                <a:ea typeface="굴림" pitchFamily="50" charset="-127"/>
                <a:cs typeface="+mn-cs"/>
              </a:endParaRPr>
            </a:p>
          </p:txBody>
        </p:sp>
        <p:sp>
          <p:nvSpPr>
            <p:cNvPr id="54" name="모서리가 둥근 직사각형 65">
              <a:extLst>
                <a:ext uri="{FF2B5EF4-FFF2-40B4-BE49-F238E27FC236}">
                  <a16:creationId xmlns:a16="http://schemas.microsoft.com/office/drawing/2014/main" id="{93C36148-0D9D-D848-9CCE-65D7C5141580}"/>
                </a:ext>
              </a:extLst>
            </p:cNvPr>
            <p:cNvSpPr/>
            <p:nvPr/>
          </p:nvSpPr>
          <p:spPr bwMode="auto">
            <a:xfrm>
              <a:off x="7812418" y="24247705"/>
              <a:ext cx="13070052" cy="699257"/>
            </a:xfrm>
            <a:prstGeom prst="roundRect">
              <a:avLst/>
            </a:prstGeom>
            <a:solidFill>
              <a:srgbClr val="6C6254"/>
            </a:solidFill>
            <a:ln w="9525" cap="flat" cmpd="sng" algn="ctr">
              <a:solidFill>
                <a:srgbClr val="6C6254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lvl="0" indent="0" algn="ctr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CA" altLang="ko-KR" sz="40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rPr>
                <a:t>REFERENCES</a:t>
              </a:r>
              <a:endParaRPr kumimoji="1" lang="ko-KR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endParaRPr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1CAA330E-C31B-D94D-9D99-770F5BB214BF}"/>
              </a:ext>
            </a:extLst>
          </p:cNvPr>
          <p:cNvSpPr txBox="1"/>
          <p:nvPr/>
        </p:nvSpPr>
        <p:spPr>
          <a:xfrm>
            <a:off x="7232458" y="31572375"/>
            <a:ext cx="7067961" cy="6469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3604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2023</a:t>
            </a:r>
            <a:r>
              <a:rPr kumimoji="1" lang="ko-KR" altLang="en-US" sz="3604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</a:t>
            </a:r>
            <a:r>
              <a:rPr kumimoji="1" lang="ko-KR" altLang="en-US" sz="3604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한국안광학회 </a:t>
            </a:r>
            <a:r>
              <a:rPr kumimoji="1" lang="ko-KR" altLang="en-US" sz="3604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하계학술대회</a:t>
            </a:r>
            <a:endParaRPr kumimoji="1" lang="ko-KR" altLang="en-US" sz="3604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</p:txBody>
      </p:sp>
      <p:sp>
        <p:nvSpPr>
          <p:cNvPr id="57" name="AutoShape 6">
            <a:extLst>
              <a:ext uri="{FF2B5EF4-FFF2-40B4-BE49-F238E27FC236}">
                <a16:creationId xmlns:a16="http://schemas.microsoft.com/office/drawing/2014/main" id="{F64B7B85-09AA-EE4A-AB52-1822CD1EB2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2172" y="510093"/>
            <a:ext cx="20643079" cy="4036399"/>
          </a:xfrm>
          <a:prstGeom prst="roundRect">
            <a:avLst>
              <a:gd name="adj" fmla="val 16667"/>
            </a:avLst>
          </a:prstGeom>
          <a:solidFill>
            <a:srgbClr val="0B1D09"/>
          </a:solidFill>
          <a:ln w="50800">
            <a:solidFill>
              <a:srgbClr val="0B1D09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marL="0" marR="0" lvl="0" indent="0" algn="ctr" defTabSz="3089186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포스터 규격 양식입니다</a:t>
            </a:r>
            <a:r>
              <a:rPr kumimoji="1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. </a:t>
            </a:r>
          </a:p>
          <a:p>
            <a:pPr marL="0" marR="0" lvl="0" indent="0" algn="ctr" defTabSz="3089186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이 위치에는 </a:t>
            </a:r>
            <a:r>
              <a:rPr kumimoji="1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논문제목이</a:t>
            </a:r>
            <a:r>
              <a:rPr kumimoji="1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들어갑니다</a:t>
            </a:r>
            <a:r>
              <a:rPr kumimoji="1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.</a:t>
            </a:r>
          </a:p>
          <a:p>
            <a:pPr marL="0" marR="0" lvl="0" indent="0" algn="ctr" defTabSz="3089186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ko-KR" sz="2002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ctr" defTabSz="3089186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4004" b="1" i="0" u="sng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김</a:t>
            </a:r>
            <a:r>
              <a:rPr kumimoji="1" lang="ko-KR" altLang="en-US" sz="4400" b="1" i="0" u="sng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○○</a:t>
            </a:r>
            <a:r>
              <a:rPr kumimoji="1" lang="en-US" altLang="ko-KR" sz="4400" b="1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1</a:t>
            </a:r>
            <a:r>
              <a:rPr kumimoji="1" lang="ko-KR" altLang="en-US" sz="4004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∙ 이</a:t>
            </a:r>
            <a:r>
              <a:rPr kumimoji="1" lang="ko-KR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○○</a:t>
            </a:r>
            <a:r>
              <a:rPr kumimoji="1" lang="en-US" altLang="ko-KR" sz="4400" b="1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2</a:t>
            </a:r>
            <a:r>
              <a:rPr kumimoji="1" lang="ko-KR" altLang="en-US" sz="4400" b="1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</a:t>
            </a:r>
            <a:r>
              <a:rPr kumimoji="1" lang="ko-KR" altLang="en-US" sz="4004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∙ 박</a:t>
            </a:r>
            <a:r>
              <a:rPr kumimoji="1" lang="ko-KR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○○</a:t>
            </a:r>
            <a:r>
              <a:rPr kumimoji="1" lang="en-US" altLang="ko-KR" sz="4000" b="1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3</a:t>
            </a:r>
            <a:r>
              <a:rPr kumimoji="1" lang="ko-KR" altLang="en-US" sz="4000" b="1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*</a:t>
            </a:r>
            <a:r>
              <a:rPr kumimoji="1" lang="ko-KR" altLang="en-US" sz="4004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</a:t>
            </a:r>
            <a:endParaRPr kumimoji="1" lang="en-US" altLang="ko-KR" sz="4004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ctr" defTabSz="3089186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ko-KR" sz="2002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ctr" defTabSz="3084552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3600" b="1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1</a:t>
            </a:r>
            <a:r>
              <a:rPr kumimoji="1" lang="ko-KR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△△대학교  안경광학과</a:t>
            </a:r>
            <a:r>
              <a:rPr kumimoji="1" lang="en-US" altLang="ko-KR" sz="3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,</a:t>
            </a:r>
            <a:r>
              <a:rPr kumimoji="1" lang="ko-KR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</a:t>
            </a:r>
            <a:r>
              <a:rPr kumimoji="1" lang="en-US" altLang="ko-KR" sz="3600" b="1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2</a:t>
            </a:r>
            <a:r>
              <a:rPr kumimoji="1" lang="ko-KR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△△ 안경원</a:t>
            </a:r>
            <a:r>
              <a:rPr kumimoji="1" lang="en-US" altLang="ko-KR" sz="3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,</a:t>
            </a:r>
            <a:r>
              <a:rPr kumimoji="1" lang="ko-KR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</a:t>
            </a:r>
            <a:r>
              <a:rPr kumimoji="1" lang="en-US" altLang="ko-KR" sz="3600" b="1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3</a:t>
            </a:r>
            <a:r>
              <a:rPr kumimoji="1" lang="ko-KR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△△대학교  안경광학과</a:t>
            </a:r>
          </a:p>
        </p:txBody>
      </p:sp>
      <p:sp>
        <p:nvSpPr>
          <p:cNvPr id="58" name="Rectangle 333">
            <a:extLst>
              <a:ext uri="{FF2B5EF4-FFF2-40B4-BE49-F238E27FC236}">
                <a16:creationId xmlns:a16="http://schemas.microsoft.com/office/drawing/2014/main" id="{FEDB76B5-D38A-2B4C-80FF-6424D39020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5114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 pitchFamily="50" charset="-127"/>
              <a:ea typeface="굴림" pitchFamily="50" charset="-127"/>
              <a:cs typeface="+mn-cs"/>
            </a:endParaRPr>
          </a:p>
        </p:txBody>
      </p:sp>
      <p:sp>
        <p:nvSpPr>
          <p:cNvPr id="59" name="Rectangle 1">
            <a:extLst>
              <a:ext uri="{FF2B5EF4-FFF2-40B4-BE49-F238E27FC236}">
                <a16:creationId xmlns:a16="http://schemas.microsoft.com/office/drawing/2014/main" id="{FA50FF6C-1554-0B48-8304-08143EDD13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30" tIns="45765" rIns="91530" bIns="45765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5114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 pitchFamily="50" charset="-127"/>
              <a:ea typeface="굴림" pitchFamily="50" charset="-127"/>
              <a:cs typeface="+mn-cs"/>
            </a:endParaRPr>
          </a:p>
        </p:txBody>
      </p:sp>
      <p:sp>
        <p:nvSpPr>
          <p:cNvPr id="60" name="Rectangle 3">
            <a:extLst>
              <a:ext uri="{FF2B5EF4-FFF2-40B4-BE49-F238E27FC236}">
                <a16:creationId xmlns:a16="http://schemas.microsoft.com/office/drawing/2014/main" id="{B75CF53E-59B5-A048-A315-98E286665A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30" tIns="45765" rIns="91530" bIns="45765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5114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 pitchFamily="50" charset="-127"/>
              <a:ea typeface="굴림" pitchFamily="50" charset="-127"/>
              <a:cs typeface="+mn-cs"/>
            </a:endParaRPr>
          </a:p>
        </p:txBody>
      </p:sp>
      <p:sp>
        <p:nvSpPr>
          <p:cNvPr id="61" name="Rectangle 5">
            <a:extLst>
              <a:ext uri="{FF2B5EF4-FFF2-40B4-BE49-F238E27FC236}">
                <a16:creationId xmlns:a16="http://schemas.microsoft.com/office/drawing/2014/main" id="{FB778A09-98D3-0F42-A264-CE188F9C6B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30" tIns="45765" rIns="91530" bIns="45765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5114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 pitchFamily="50" charset="-127"/>
              <a:ea typeface="굴림" pitchFamily="50" charset="-127"/>
              <a:cs typeface="+mn-cs"/>
            </a:endParaRPr>
          </a:p>
        </p:txBody>
      </p:sp>
      <p:pic>
        <p:nvPicPr>
          <p:cNvPr id="62" name="Picture 3">
            <a:extLst>
              <a:ext uri="{FF2B5EF4-FFF2-40B4-BE49-F238E27FC236}">
                <a16:creationId xmlns:a16="http://schemas.microsoft.com/office/drawing/2014/main" id="{CCD8661F-EEB6-EA46-B6EA-80E6909820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0259" y="992699"/>
            <a:ext cx="3038128" cy="3071185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id="{DFDCB66B-79ED-1A45-BDEC-D9807449B7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273" y="1154087"/>
            <a:ext cx="3316671" cy="2439245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4" name="TextBox 63">
            <a:extLst>
              <a:ext uri="{FF2B5EF4-FFF2-40B4-BE49-F238E27FC236}">
                <a16:creationId xmlns:a16="http://schemas.microsoft.com/office/drawing/2014/main" id="{C6D48EF4-4B76-E646-A92E-18733F60CCB4}"/>
              </a:ext>
            </a:extLst>
          </p:cNvPr>
          <p:cNvSpPr txBox="1"/>
          <p:nvPr/>
        </p:nvSpPr>
        <p:spPr>
          <a:xfrm>
            <a:off x="7812741" y="25502687"/>
            <a:ext cx="1313564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[1]</a:t>
            </a:r>
            <a:r>
              <a:rPr kumimoji="1" lang="ko-KR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기재</a:t>
            </a:r>
            <a:endParaRPr kumimoji="1" lang="en-US" altLang="ko-KR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612743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AutoShape 6"/>
          <p:cNvSpPr>
            <a:spLocks noChangeArrowheads="1"/>
          </p:cNvSpPr>
          <p:nvPr/>
        </p:nvSpPr>
        <p:spPr bwMode="auto">
          <a:xfrm>
            <a:off x="481430" y="518421"/>
            <a:ext cx="20611271" cy="4030180"/>
          </a:xfrm>
          <a:prstGeom prst="roundRect">
            <a:avLst>
              <a:gd name="adj" fmla="val 16667"/>
            </a:avLst>
          </a:prstGeom>
          <a:solidFill>
            <a:srgbClr val="696969"/>
          </a:solidFill>
          <a:ln w="50800">
            <a:solidFill>
              <a:srgbClr val="696969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3089186"/>
            <a:r>
              <a:rPr lang="ko-KR" altLang="en-US" sz="6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포스터 규격 양식입니다</a:t>
            </a:r>
            <a:r>
              <a:rPr lang="en-US" altLang="ko-KR" sz="6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. </a:t>
            </a:r>
          </a:p>
          <a:p>
            <a:pPr algn="ctr" defTabSz="3089186"/>
            <a:r>
              <a:rPr lang="ko-KR" altLang="en-US" sz="6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이 위치에는 </a:t>
            </a:r>
            <a:r>
              <a:rPr lang="ko-KR" altLang="en-US" sz="6000" dirty="0" err="1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논문제목이</a:t>
            </a:r>
            <a:r>
              <a:rPr lang="ko-KR" altLang="en-US" sz="6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들어갑니다</a:t>
            </a:r>
            <a:r>
              <a:rPr lang="en-US" altLang="ko-KR" sz="6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.</a:t>
            </a:r>
          </a:p>
          <a:p>
            <a:pPr algn="ctr" defTabSz="3089186"/>
            <a:endParaRPr lang="en-US" altLang="ko-KR" sz="2002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9186"/>
            <a:r>
              <a:rPr lang="ko-KR" altLang="en-US" sz="4004" b="1" u="sng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김</a:t>
            </a:r>
            <a:r>
              <a:rPr lang="ko-KR" altLang="en-US" sz="4400" b="1" u="sng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○○</a:t>
            </a:r>
            <a:r>
              <a:rPr lang="en-US" altLang="ko-KR" sz="4400" b="1" baseline="30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1</a:t>
            </a:r>
            <a:r>
              <a:rPr lang="ko-KR" altLang="en-US" sz="400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∙ 이</a:t>
            </a:r>
            <a:r>
              <a:rPr lang="ko-KR" altLang="en-US" sz="44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○○</a:t>
            </a:r>
            <a:r>
              <a:rPr lang="en-US" altLang="ko-KR" sz="4400" b="1" baseline="30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2</a:t>
            </a:r>
            <a:r>
              <a:rPr lang="ko-KR" altLang="en-US" sz="4400" b="1" baseline="30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400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∙ 박</a:t>
            </a:r>
            <a:r>
              <a:rPr lang="ko-KR" altLang="en-US" sz="40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○○</a:t>
            </a:r>
            <a:r>
              <a:rPr lang="en-US" altLang="ko-KR" sz="4000" b="1" baseline="30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3</a:t>
            </a:r>
            <a:r>
              <a:rPr lang="ko-KR" altLang="en-US" sz="4000" b="1" baseline="30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*</a:t>
            </a:r>
            <a:r>
              <a:rPr lang="ko-KR" altLang="en-US" sz="400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endParaRPr lang="en-US" altLang="ko-KR" sz="4004" b="1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9186"/>
            <a:endParaRPr lang="en-US" altLang="ko-KR" sz="2002" b="1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4552"/>
            <a:r>
              <a:rPr lang="en-US" altLang="ko-KR" sz="3600" b="1" baseline="30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1</a:t>
            </a:r>
            <a:r>
              <a:rPr lang="ko-KR" altLang="en-US" sz="36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△△대학교  안경광학과</a:t>
            </a:r>
            <a:r>
              <a:rPr lang="en-US" altLang="ko-KR" sz="36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,</a:t>
            </a:r>
            <a:r>
              <a:rPr lang="ko-KR" altLang="en-US" sz="36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en-US" altLang="ko-KR" sz="3600" b="1" baseline="30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2</a:t>
            </a:r>
            <a:r>
              <a:rPr lang="ko-KR" altLang="en-US" sz="36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△△ 안경원</a:t>
            </a:r>
            <a:r>
              <a:rPr lang="en-US" altLang="ko-KR" sz="36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,</a:t>
            </a:r>
            <a:r>
              <a:rPr lang="ko-KR" altLang="en-US" sz="36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en-US" altLang="ko-KR" sz="3600" b="1" baseline="30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3</a:t>
            </a:r>
            <a:r>
              <a:rPr lang="ko-KR" altLang="en-US" sz="36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△△대학교  안경광학과</a:t>
            </a:r>
          </a:p>
        </p:txBody>
      </p:sp>
      <p:sp>
        <p:nvSpPr>
          <p:cNvPr id="2168" name="Rectangle 333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 sz="5106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389" tIns="45694" rIns="91389" bIns="45694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06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389" tIns="45694" rIns="91389" bIns="45694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06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389" tIns="45694" rIns="91389" bIns="45694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06"/>
          </a:p>
        </p:txBody>
      </p:sp>
      <p:sp>
        <p:nvSpPr>
          <p:cNvPr id="2" name="TextBox 1"/>
          <p:cNvSpPr txBox="1"/>
          <p:nvPr/>
        </p:nvSpPr>
        <p:spPr>
          <a:xfrm>
            <a:off x="7215869" y="31532841"/>
            <a:ext cx="7067961" cy="6462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3599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2023</a:t>
            </a:r>
            <a:r>
              <a:rPr lang="ko-KR" altLang="en-US" sz="3599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3599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한국안광학회 </a:t>
            </a:r>
            <a:r>
              <a:rPr lang="ko-KR" altLang="en-US" sz="3599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하계학술대회</a:t>
            </a:r>
            <a:endParaRPr lang="ko-KR" altLang="en-US" sz="3599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82662" y="1000284"/>
            <a:ext cx="3033447" cy="3066453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id="{DB39E330-D165-B34A-A1E9-97793A388C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211" y="1161423"/>
            <a:ext cx="3311561" cy="2435487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09544510-645B-F648-87C3-4E9A9E669926}"/>
              </a:ext>
            </a:extLst>
          </p:cNvPr>
          <p:cNvGrpSpPr/>
          <p:nvPr/>
        </p:nvGrpSpPr>
        <p:grpSpPr>
          <a:xfrm>
            <a:off x="481429" y="5051525"/>
            <a:ext cx="6863015" cy="6146191"/>
            <a:chOff x="482172" y="5050192"/>
            <a:chExt cx="6873606" cy="6155676"/>
          </a:xfrm>
        </p:grpSpPr>
        <p:sp>
          <p:nvSpPr>
            <p:cNvPr id="4" name="직사각형 3">
              <a:extLst>
                <a:ext uri="{FF2B5EF4-FFF2-40B4-BE49-F238E27FC236}">
                  <a16:creationId xmlns:a16="http://schemas.microsoft.com/office/drawing/2014/main" id="{99933089-4267-014C-B5CB-6FB1176F5CC5}"/>
                </a:ext>
              </a:extLst>
            </p:cNvPr>
            <p:cNvSpPr/>
            <p:nvPr/>
          </p:nvSpPr>
          <p:spPr bwMode="auto">
            <a:xfrm>
              <a:off x="482172" y="5439708"/>
              <a:ext cx="6873606" cy="576616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defTabSz="3084552"/>
              <a:endParaRPr lang="ko-KR" altLang="en-US" sz="6097"/>
            </a:p>
          </p:txBody>
        </p:sp>
        <p:sp>
          <p:nvSpPr>
            <p:cNvPr id="5" name="모서리가 둥근 직사각형 4"/>
            <p:cNvSpPr/>
            <p:nvPr/>
          </p:nvSpPr>
          <p:spPr bwMode="auto">
            <a:xfrm>
              <a:off x="623858" y="5050192"/>
              <a:ext cx="6590233" cy="699942"/>
            </a:xfrm>
            <a:prstGeom prst="round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3084552"/>
              <a:r>
                <a:rPr lang="en-US" altLang="ko-KR" sz="3994" b="1" dirty="0">
                  <a:ln w="18415" cmpd="sng">
                    <a:noFill/>
                    <a:prstDash val="solid"/>
                  </a:ln>
                  <a:solidFill>
                    <a:schemeClr val="bg1"/>
                  </a:solidFill>
                  <a:latin typeface="+mj-ea"/>
                  <a:ea typeface="+mj-ea"/>
                  <a:cs typeface="Calibri" panose="020F0502020204030204" pitchFamily="34" charset="0"/>
                </a:rPr>
                <a:t>INTRODUCTION</a:t>
              </a:r>
              <a:endParaRPr lang="ko-KR" altLang="en-US" sz="3994" b="1" dirty="0">
                <a:ln w="18415" cmpd="sng">
                  <a:noFill/>
                  <a:prstDash val="solid"/>
                </a:ln>
                <a:solidFill>
                  <a:schemeClr val="bg1"/>
                </a:solidFill>
                <a:latin typeface="+mj-ea"/>
                <a:ea typeface="+mj-ea"/>
                <a:cs typeface="Calibri" panose="020F0502020204030204" pitchFamily="34" charset="0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908B7893-B25B-704D-8991-4D93B8667672}"/>
                </a:ext>
              </a:extLst>
            </p:cNvPr>
            <p:cNvSpPr txBox="1"/>
            <p:nvPr/>
          </p:nvSpPr>
          <p:spPr>
            <a:xfrm>
              <a:off x="654942" y="5999102"/>
              <a:ext cx="6577515" cy="2677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본문 서술</a:t>
              </a:r>
              <a:endParaRPr lang="en-US" altLang="ko-KR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폰트 유지</a:t>
              </a:r>
              <a:r>
                <a:rPr lang="en-US" altLang="ko-KR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(</a:t>
              </a:r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맑은 고딕</a:t>
              </a:r>
              <a:r>
                <a:rPr lang="en-US" altLang="ko-KR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)</a:t>
              </a:r>
            </a:p>
            <a:p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글자 크기 자유</a:t>
              </a:r>
              <a:endParaRPr lang="en-US" altLang="ko-KR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박스 크기 자유</a:t>
              </a:r>
              <a:endParaRPr lang="en-US" altLang="ko-KR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58C45BB-483C-9A4A-8686-B66EC3AD0F7C}"/>
              </a:ext>
            </a:extLst>
          </p:cNvPr>
          <p:cNvGrpSpPr/>
          <p:nvPr/>
        </p:nvGrpSpPr>
        <p:grpSpPr>
          <a:xfrm>
            <a:off x="7560348" y="5051524"/>
            <a:ext cx="13532353" cy="6146192"/>
            <a:chOff x="7572016" y="5050191"/>
            <a:chExt cx="13553236" cy="6155677"/>
          </a:xfrm>
        </p:grpSpPr>
        <p:sp>
          <p:nvSpPr>
            <p:cNvPr id="7" name="직사각형 6">
              <a:extLst>
                <a:ext uri="{FF2B5EF4-FFF2-40B4-BE49-F238E27FC236}">
                  <a16:creationId xmlns:a16="http://schemas.microsoft.com/office/drawing/2014/main" id="{D34AD32B-2D1B-E24D-9BB0-731AD312E448}"/>
                </a:ext>
              </a:extLst>
            </p:cNvPr>
            <p:cNvSpPr/>
            <p:nvPr/>
          </p:nvSpPr>
          <p:spPr bwMode="auto">
            <a:xfrm>
              <a:off x="7572016" y="5439708"/>
              <a:ext cx="13553236" cy="576616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defTabSz="3084552"/>
              <a:endParaRPr lang="ko-KR" altLang="en-US" sz="6097"/>
            </a:p>
          </p:txBody>
        </p:sp>
        <p:sp>
          <p:nvSpPr>
            <p:cNvPr id="57" name="모서리가 둥근 직사각형 56"/>
            <p:cNvSpPr/>
            <p:nvPr/>
          </p:nvSpPr>
          <p:spPr bwMode="auto">
            <a:xfrm>
              <a:off x="7826159" y="5050191"/>
              <a:ext cx="13082858" cy="699942"/>
            </a:xfrm>
            <a:prstGeom prst="round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3084552"/>
              <a:r>
                <a:rPr lang="en-US" altLang="ko-KR" sz="3994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rPr>
                <a:t>METHODS</a:t>
              </a:r>
              <a:endParaRPr lang="ko-KR" altLang="en-US" sz="399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endParaRPr>
            </a:p>
            <a:p>
              <a:pPr algn="ctr" defTabSz="3084552"/>
              <a:endParaRPr lang="ko-KR" altLang="en-US" sz="3998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C510AB0-F81F-974F-8800-BB0FD6BC90CC}"/>
                </a:ext>
              </a:extLst>
            </p:cNvPr>
            <p:cNvSpPr txBox="1"/>
            <p:nvPr/>
          </p:nvSpPr>
          <p:spPr>
            <a:xfrm>
              <a:off x="7826159" y="5920359"/>
              <a:ext cx="13082858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본문 서술</a:t>
              </a:r>
              <a:endParaRPr lang="en-US" altLang="ko-KR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B98FA39-D31F-B246-A6EA-59DE50495DF4}"/>
              </a:ext>
            </a:extLst>
          </p:cNvPr>
          <p:cNvGrpSpPr/>
          <p:nvPr/>
        </p:nvGrpSpPr>
        <p:grpSpPr>
          <a:xfrm>
            <a:off x="507193" y="11710565"/>
            <a:ext cx="20588315" cy="11917724"/>
            <a:chOff x="507976" y="11821109"/>
            <a:chExt cx="20620087" cy="11936116"/>
          </a:xfrm>
        </p:grpSpPr>
        <p:sp>
          <p:nvSpPr>
            <p:cNvPr id="8" name="직사각형 7">
              <a:extLst>
                <a:ext uri="{FF2B5EF4-FFF2-40B4-BE49-F238E27FC236}">
                  <a16:creationId xmlns:a16="http://schemas.microsoft.com/office/drawing/2014/main" id="{DF3ECFC9-BC07-C643-8DC1-93FAD707EF96}"/>
                </a:ext>
              </a:extLst>
            </p:cNvPr>
            <p:cNvSpPr/>
            <p:nvPr/>
          </p:nvSpPr>
          <p:spPr bwMode="auto">
            <a:xfrm>
              <a:off x="507976" y="12070077"/>
              <a:ext cx="20620087" cy="11687148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defTabSz="3084552"/>
              <a:endParaRPr lang="ko-KR" altLang="en-US" sz="6097"/>
            </a:p>
          </p:txBody>
        </p:sp>
        <p:sp>
          <p:nvSpPr>
            <p:cNvPr id="58" name="모서리가 둥근 직사각형 57"/>
            <p:cNvSpPr/>
            <p:nvPr/>
          </p:nvSpPr>
          <p:spPr bwMode="auto">
            <a:xfrm>
              <a:off x="654943" y="11821109"/>
              <a:ext cx="20285158" cy="699942"/>
            </a:xfrm>
            <a:prstGeom prst="round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3084552"/>
              <a:r>
                <a:rPr lang="en-US" altLang="ko-KR" sz="3994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rPr>
                <a:t>RESULTS</a:t>
              </a:r>
              <a:endParaRPr lang="ko-KR" altLang="en-US" sz="399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endParaRPr>
            </a:p>
            <a:p>
              <a:pPr algn="ctr" defTabSz="3084552"/>
              <a:endParaRPr lang="ko-KR" altLang="en-US" sz="3998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58F0ACEA-ABCC-D14D-817C-F1AEF92D0100}"/>
                </a:ext>
              </a:extLst>
            </p:cNvPr>
            <p:cNvSpPr txBox="1"/>
            <p:nvPr/>
          </p:nvSpPr>
          <p:spPr>
            <a:xfrm>
              <a:off x="654941" y="12770019"/>
              <a:ext cx="20254075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본문 서술</a:t>
              </a:r>
              <a:endParaRPr lang="en-US" altLang="ko-KR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3475DE9-28CC-7D4F-A53B-3EEBCC43AFCE}"/>
              </a:ext>
            </a:extLst>
          </p:cNvPr>
          <p:cNvGrpSpPr/>
          <p:nvPr/>
        </p:nvGrpSpPr>
        <p:grpSpPr>
          <a:xfrm>
            <a:off x="481429" y="24220852"/>
            <a:ext cx="10116825" cy="6951106"/>
            <a:chOff x="482172" y="24249101"/>
            <a:chExt cx="10132437" cy="6961833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D75378BB-9202-9F47-A4DC-69DD4A155EBE}"/>
                </a:ext>
              </a:extLst>
            </p:cNvPr>
            <p:cNvGrpSpPr/>
            <p:nvPr/>
          </p:nvGrpSpPr>
          <p:grpSpPr>
            <a:xfrm>
              <a:off x="482172" y="24249101"/>
              <a:ext cx="10132437" cy="6961833"/>
              <a:chOff x="560593" y="24225365"/>
              <a:chExt cx="10122519" cy="6955018"/>
            </a:xfrm>
          </p:grpSpPr>
          <p:sp>
            <p:nvSpPr>
              <p:cNvPr id="9" name="직사각형 8">
                <a:extLst>
                  <a:ext uri="{FF2B5EF4-FFF2-40B4-BE49-F238E27FC236}">
                    <a16:creationId xmlns:a16="http://schemas.microsoft.com/office/drawing/2014/main" id="{8638A797-6818-C241-8658-D7FB33162F9C}"/>
                  </a:ext>
                </a:extLst>
              </p:cNvPr>
              <p:cNvSpPr/>
              <p:nvPr/>
            </p:nvSpPr>
            <p:spPr bwMode="auto">
              <a:xfrm>
                <a:off x="560593" y="24559983"/>
                <a:ext cx="10122519" cy="6620400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389" tIns="45694" rIns="91389" bIns="45694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3084552"/>
                <a:endParaRPr lang="ko-KR" altLang="en-US" sz="6097"/>
              </a:p>
            </p:txBody>
          </p:sp>
          <p:sp>
            <p:nvSpPr>
              <p:cNvPr id="59" name="모서리가 둥근 직사각형 58"/>
              <p:cNvSpPr/>
              <p:nvPr/>
            </p:nvSpPr>
            <p:spPr bwMode="auto">
              <a:xfrm>
                <a:off x="684448" y="24225365"/>
                <a:ext cx="9826275" cy="705600"/>
              </a:xfrm>
              <a:prstGeom prst="roundRect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389" tIns="45694" rIns="91389" bIns="45694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defTabSz="3081471"/>
                <a:r>
                  <a:rPr lang="en-US" altLang="ko-KR" sz="3994" b="1" dirty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CONCLUSIONS</a:t>
                </a:r>
                <a:endParaRPr lang="ko-KR" altLang="en-US" sz="3994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10EA6FEA-B2CB-B04E-B104-5B4CA77F50D4}"/>
                </a:ext>
              </a:extLst>
            </p:cNvPr>
            <p:cNvSpPr txBox="1"/>
            <p:nvPr/>
          </p:nvSpPr>
          <p:spPr>
            <a:xfrm>
              <a:off x="606148" y="25093663"/>
              <a:ext cx="9624066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본문 서술</a:t>
              </a:r>
              <a:endParaRPr lang="en-US" altLang="ko-KR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931802E-97AE-4B4A-AB3C-882461B38A9F}"/>
              </a:ext>
            </a:extLst>
          </p:cNvPr>
          <p:cNvGrpSpPr/>
          <p:nvPr/>
        </p:nvGrpSpPr>
        <p:grpSpPr>
          <a:xfrm>
            <a:off x="10975195" y="24220852"/>
            <a:ext cx="10117506" cy="6951106"/>
            <a:chOff x="10992132" y="24249101"/>
            <a:chExt cx="10133119" cy="6961833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F8F8CD25-4976-A54A-80A8-04D2AB445846}"/>
                </a:ext>
              </a:extLst>
            </p:cNvPr>
            <p:cNvGrpSpPr/>
            <p:nvPr/>
          </p:nvGrpSpPr>
          <p:grpSpPr>
            <a:xfrm>
              <a:off x="10992132" y="24249101"/>
              <a:ext cx="10133119" cy="6961833"/>
              <a:chOff x="11007969" y="24247705"/>
              <a:chExt cx="10123200" cy="6955018"/>
            </a:xfrm>
          </p:grpSpPr>
          <p:sp>
            <p:nvSpPr>
              <p:cNvPr id="10" name="직사각형 9">
                <a:extLst>
                  <a:ext uri="{FF2B5EF4-FFF2-40B4-BE49-F238E27FC236}">
                    <a16:creationId xmlns:a16="http://schemas.microsoft.com/office/drawing/2014/main" id="{9F158DD6-0D08-F14A-9712-B895C6848514}"/>
                  </a:ext>
                </a:extLst>
              </p:cNvPr>
              <p:cNvSpPr/>
              <p:nvPr/>
            </p:nvSpPr>
            <p:spPr bwMode="auto">
              <a:xfrm>
                <a:off x="11007969" y="24586266"/>
                <a:ext cx="10123200" cy="6616457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389" tIns="45694" rIns="91389" bIns="45694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3084552"/>
                <a:endParaRPr lang="ko-KR" altLang="en-US" sz="6097"/>
              </a:p>
            </p:txBody>
          </p:sp>
          <p:sp>
            <p:nvSpPr>
              <p:cNvPr id="66" name="모서리가 둥근 직사각형 65"/>
              <p:cNvSpPr/>
              <p:nvPr/>
            </p:nvSpPr>
            <p:spPr bwMode="auto">
              <a:xfrm>
                <a:off x="11233398" y="24247705"/>
                <a:ext cx="9721080" cy="705600"/>
              </a:xfrm>
              <a:prstGeom prst="roundRect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389" tIns="45694" rIns="91389" bIns="45694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defTabSz="3081471"/>
                <a:r>
                  <a:rPr lang="en-CA" altLang="ko-KR" sz="3994" b="1" dirty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REFERENCES</a:t>
                </a:r>
                <a:endParaRPr lang="ko-KR" altLang="en-US" sz="3994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C8107D12-3FCE-874C-8BC6-4CE087D15BE9}"/>
                </a:ext>
              </a:extLst>
            </p:cNvPr>
            <p:cNvSpPr txBox="1"/>
            <p:nvPr/>
          </p:nvSpPr>
          <p:spPr>
            <a:xfrm>
              <a:off x="11217782" y="25093663"/>
              <a:ext cx="9624066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[1]</a:t>
              </a:r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기재</a:t>
              </a:r>
              <a:endParaRPr lang="en-US" altLang="ko-KR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06235333"/>
      </p:ext>
    </p:extLst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2419</TotalTime>
  <Words>268</Words>
  <Application>Microsoft Office PowerPoint</Application>
  <PresentationFormat>사용자 지정</PresentationFormat>
  <Paragraphs>88</Paragraphs>
  <Slides>4</Slides>
  <Notes>4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9" baseType="lpstr">
      <vt:lpstr>굴림</vt:lpstr>
      <vt:lpstr>맑은 고딕</vt:lpstr>
      <vt:lpstr>맑은 고딕</vt:lpstr>
      <vt:lpstr>Calibri</vt:lpstr>
      <vt:lpstr>기본 디자인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WinXP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WinXP</dc:creator>
  <cp:lastModifiedBy>jena</cp:lastModifiedBy>
  <cp:revision>208</cp:revision>
  <dcterms:created xsi:type="dcterms:W3CDTF">2007-11-27T23:16:29Z</dcterms:created>
  <dcterms:modified xsi:type="dcterms:W3CDTF">2023-05-14T13:19:25Z</dcterms:modified>
</cp:coreProperties>
</file>