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7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84D"/>
    <a:srgbClr val="6C6254"/>
    <a:srgbClr val="FFC100"/>
    <a:srgbClr val="13204E"/>
    <a:srgbClr val="002E58"/>
    <a:srgbClr val="F66A00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CA3248-2790-4F0D-8257-2736B3FB1966}" v="45" dt="2021-11-26T05:20:49.8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>
        <p:scale>
          <a:sx n="25" d="100"/>
          <a:sy n="25" d="100"/>
        </p:scale>
        <p:origin x="3396" y="-456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서민경" userId="9f2831fd-ad27-47ab-81eb-589ba7404129" providerId="ADAL" clId="{1E9C8F81-82FD-41D5-8F84-2A72C6A3708A}"/>
    <pc:docChg chg="undo redo custSel delSld modSld">
      <pc:chgData name="서민경" userId="9f2831fd-ad27-47ab-81eb-589ba7404129" providerId="ADAL" clId="{1E9C8F81-82FD-41D5-8F84-2A72C6A3708A}" dt="2021-11-21T14:40:41.681" v="1133" actId="1076"/>
      <pc:docMkLst>
        <pc:docMk/>
      </pc:docMkLst>
      <pc:sldChg chg="del">
        <pc:chgData name="서민경" userId="9f2831fd-ad27-47ab-81eb-589ba7404129" providerId="ADAL" clId="{1E9C8F81-82FD-41D5-8F84-2A72C6A3708A}" dt="2021-11-21T13:49:44.424" v="0" actId="47"/>
        <pc:sldMkLst>
          <pc:docMk/>
          <pc:sldMk cId="650194963" sldId="259"/>
        </pc:sldMkLst>
      </pc:sldChg>
      <pc:sldChg chg="del">
        <pc:chgData name="서민경" userId="9f2831fd-ad27-47ab-81eb-589ba7404129" providerId="ADAL" clId="{1E9C8F81-82FD-41D5-8F84-2A72C6A3708A}" dt="2021-11-21T13:49:44.614" v="1" actId="47"/>
        <pc:sldMkLst>
          <pc:docMk/>
          <pc:sldMk cId="902048453" sldId="262"/>
        </pc:sldMkLst>
      </pc:sldChg>
      <pc:sldChg chg="addSp delSp modSp mod">
        <pc:chgData name="서민경" userId="9f2831fd-ad27-47ab-81eb-589ba7404129" providerId="ADAL" clId="{1E9C8F81-82FD-41D5-8F84-2A72C6A3708A}" dt="2021-11-21T14:40:41.681" v="1133" actId="1076"/>
        <pc:sldMkLst>
          <pc:docMk/>
          <pc:sldMk cId="706235333" sldId="267"/>
        </pc:sldMkLst>
        <pc:spChg chg="mod topLvl">
          <ac:chgData name="서민경" userId="9f2831fd-ad27-47ab-81eb-589ba7404129" providerId="ADAL" clId="{1E9C8F81-82FD-41D5-8F84-2A72C6A3708A}" dt="2021-11-21T14:24:56.384" v="654" actId="14100"/>
          <ac:spMkLst>
            <pc:docMk/>
            <pc:sldMk cId="706235333" sldId="267"/>
            <ac:spMk id="4" creationId="{99933089-4267-014C-B5CB-6FB1176F5CC5}"/>
          </ac:spMkLst>
        </pc:spChg>
        <pc:spChg chg="mod topLvl">
          <ac:chgData name="서민경" userId="9f2831fd-ad27-47ab-81eb-589ba7404129" providerId="ADAL" clId="{1E9C8F81-82FD-41D5-8F84-2A72C6A3708A}" dt="2021-11-21T14:14:34.921" v="512" actId="165"/>
          <ac:spMkLst>
            <pc:docMk/>
            <pc:sldMk cId="706235333" sldId="267"/>
            <ac:spMk id="5" creationId="{00000000-0000-0000-0000-000000000000}"/>
          </ac:spMkLst>
        </pc:spChg>
        <pc:spChg chg="mod topLvl">
          <ac:chgData name="서민경" userId="9f2831fd-ad27-47ab-81eb-589ba7404129" providerId="ADAL" clId="{1E9C8F81-82FD-41D5-8F84-2A72C6A3708A}" dt="2021-11-21T14:25:27.987" v="668" actId="1036"/>
          <ac:spMkLst>
            <pc:docMk/>
            <pc:sldMk cId="706235333" sldId="267"/>
            <ac:spMk id="6" creationId="{908B7893-B25B-704D-8991-4D93B8667672}"/>
          </ac:spMkLst>
        </pc:spChg>
        <pc:spChg chg="mod topLvl">
          <ac:chgData name="서민경" userId="9f2831fd-ad27-47ab-81eb-589ba7404129" providerId="ADAL" clId="{1E9C8F81-82FD-41D5-8F84-2A72C6A3708A}" dt="2021-11-21T14:24:53.628" v="653" actId="14100"/>
          <ac:spMkLst>
            <pc:docMk/>
            <pc:sldMk cId="706235333" sldId="267"/>
            <ac:spMk id="7" creationId="{D34AD32B-2D1B-E24D-9BB0-731AD312E448}"/>
          </ac:spMkLst>
        </pc:spChg>
        <pc:spChg chg="mod topLvl">
          <ac:chgData name="서민경" userId="9f2831fd-ad27-47ab-81eb-589ba7404129" providerId="ADAL" clId="{1E9C8F81-82FD-41D5-8F84-2A72C6A3708A}" dt="2021-11-21T14:25:12.818" v="657" actId="14100"/>
          <ac:spMkLst>
            <pc:docMk/>
            <pc:sldMk cId="706235333" sldId="267"/>
            <ac:spMk id="8" creationId="{DF3ECFC9-BC07-C643-8DC1-93FAD707EF96}"/>
          </ac:spMkLst>
        </pc:spChg>
        <pc:spChg chg="mod topLvl">
          <ac:chgData name="서민경" userId="9f2831fd-ad27-47ab-81eb-589ba7404129" providerId="ADAL" clId="{1E9C8F81-82FD-41D5-8F84-2A72C6A3708A}" dt="2021-11-21T14:26:33.296" v="686" actId="14100"/>
          <ac:spMkLst>
            <pc:docMk/>
            <pc:sldMk cId="706235333" sldId="267"/>
            <ac:spMk id="9" creationId="{8638A797-6818-C241-8658-D7FB33162F9C}"/>
          </ac:spMkLst>
        </pc:spChg>
        <pc:spChg chg="del mod topLvl">
          <ac:chgData name="서민경" userId="9f2831fd-ad27-47ab-81eb-589ba7404129" providerId="ADAL" clId="{1E9C8F81-82FD-41D5-8F84-2A72C6A3708A}" dt="2021-11-21T14:21:24.866" v="600"/>
          <ac:spMkLst>
            <pc:docMk/>
            <pc:sldMk cId="706235333" sldId="267"/>
            <ac:spMk id="10" creationId="{9F158DD6-0D08-F14A-9712-B895C6848514}"/>
          </ac:spMkLst>
        </pc:spChg>
        <pc:spChg chg="add del mod">
          <ac:chgData name="서민경" userId="9f2831fd-ad27-47ab-81eb-589ba7404129" providerId="ADAL" clId="{1E9C8F81-82FD-41D5-8F84-2A72C6A3708A}" dt="2021-11-21T14:06:22.678" v="423" actId="478"/>
          <ac:spMkLst>
            <pc:docMk/>
            <pc:sldMk cId="706235333" sldId="267"/>
            <ac:spMk id="21" creationId="{DA248F06-C170-439C-B68B-4DDD265C5DAC}"/>
          </ac:spMkLst>
        </pc:spChg>
        <pc:spChg chg="mod topLvl">
          <ac:chgData name="서민경" userId="9f2831fd-ad27-47ab-81eb-589ba7404129" providerId="ADAL" clId="{1E9C8F81-82FD-41D5-8F84-2A72C6A3708A}" dt="2021-11-21T14:25:23.574" v="665" actId="1035"/>
          <ac:spMkLst>
            <pc:docMk/>
            <pc:sldMk cId="706235333" sldId="267"/>
            <ac:spMk id="25" creationId="{9C510AB0-F81F-974F-8800-BB0FD6BC90CC}"/>
          </ac:spMkLst>
        </pc:spChg>
        <pc:spChg chg="add del mod">
          <ac:chgData name="서민경" userId="9f2831fd-ad27-47ab-81eb-589ba7404129" providerId="ADAL" clId="{1E9C8F81-82FD-41D5-8F84-2A72C6A3708A}" dt="2021-11-21T14:07:58.405" v="444" actId="478"/>
          <ac:spMkLst>
            <pc:docMk/>
            <pc:sldMk cId="706235333" sldId="267"/>
            <ac:spMk id="26" creationId="{30838841-1DB0-40B6-9D6C-642FA3BC51DF}"/>
          </ac:spMkLst>
        </pc:spChg>
        <pc:spChg chg="add del mod topLvl">
          <ac:chgData name="서민경" userId="9f2831fd-ad27-47ab-81eb-589ba7404129" providerId="ADAL" clId="{1E9C8F81-82FD-41D5-8F84-2A72C6A3708A}" dt="2021-11-21T14:40:41.681" v="1133" actId="1076"/>
          <ac:spMkLst>
            <pc:docMk/>
            <pc:sldMk cId="706235333" sldId="267"/>
            <ac:spMk id="27" creationId="{58F0ACEA-ABCC-D14D-817C-F1AEF92D0100}"/>
          </ac:spMkLst>
        </pc:spChg>
        <pc:spChg chg="mod topLvl">
          <ac:chgData name="서민경" userId="9f2831fd-ad27-47ab-81eb-589ba7404129" providerId="ADAL" clId="{1E9C8F81-82FD-41D5-8F84-2A72C6A3708A}" dt="2021-11-21T14:34:17.859" v="1105" actId="20577"/>
          <ac:spMkLst>
            <pc:docMk/>
            <pc:sldMk cId="706235333" sldId="267"/>
            <ac:spMk id="28" creationId="{10EA6FEA-B2CB-B04E-B104-5B4CA77F50D4}"/>
          </ac:spMkLst>
        </pc:spChg>
        <pc:spChg chg="del mod topLvl">
          <ac:chgData name="서민경" userId="9f2831fd-ad27-47ab-81eb-589ba7404129" providerId="ADAL" clId="{1E9C8F81-82FD-41D5-8F84-2A72C6A3708A}" dt="2021-11-21T14:07:25.351" v="438" actId="478"/>
          <ac:spMkLst>
            <pc:docMk/>
            <pc:sldMk cId="706235333" sldId="267"/>
            <ac:spMk id="29" creationId="{C8107D12-3FCE-874C-8BC6-4CE087D15BE9}"/>
          </ac:spMkLst>
        </pc:spChg>
        <pc:spChg chg="add del mod">
          <ac:chgData name="서민경" userId="9f2831fd-ad27-47ab-81eb-589ba7404129" providerId="ADAL" clId="{1E9C8F81-82FD-41D5-8F84-2A72C6A3708A}" dt="2021-11-21T14:01:53.983" v="249" actId="478"/>
          <ac:spMkLst>
            <pc:docMk/>
            <pc:sldMk cId="706235333" sldId="267"/>
            <ac:spMk id="38" creationId="{A5AAB30F-D707-4F1C-8EA2-5C9CAF0A6730}"/>
          </ac:spMkLst>
        </pc:spChg>
        <pc:spChg chg="add del mod">
          <ac:chgData name="서민경" userId="9f2831fd-ad27-47ab-81eb-589ba7404129" providerId="ADAL" clId="{1E9C8F81-82FD-41D5-8F84-2A72C6A3708A}" dt="2021-11-21T14:21:24.866" v="600"/>
          <ac:spMkLst>
            <pc:docMk/>
            <pc:sldMk cId="706235333" sldId="267"/>
            <ac:spMk id="44" creationId="{B97A3224-D5DF-42F0-89E0-235DB4C2298A}"/>
          </ac:spMkLst>
        </pc:spChg>
        <pc:spChg chg="del mod">
          <ac:chgData name="서민경" userId="9f2831fd-ad27-47ab-81eb-589ba7404129" providerId="ADAL" clId="{1E9C8F81-82FD-41D5-8F84-2A72C6A3708A}" dt="2021-11-21T14:25:48.213" v="673" actId="478"/>
          <ac:spMkLst>
            <pc:docMk/>
            <pc:sldMk cId="706235333" sldId="267"/>
            <ac:spMk id="45" creationId="{92C860C9-C277-4C0B-869D-5A0D65CEACF4}"/>
          </ac:spMkLst>
        </pc:spChg>
        <pc:spChg chg="add mod">
          <ac:chgData name="서민경" userId="9f2831fd-ad27-47ab-81eb-589ba7404129" providerId="ADAL" clId="{1E9C8F81-82FD-41D5-8F84-2A72C6A3708A}" dt="2021-11-21T14:23:43.542" v="638" actId="571"/>
          <ac:spMkLst>
            <pc:docMk/>
            <pc:sldMk cId="706235333" sldId="267"/>
            <ac:spMk id="46" creationId="{EDD4BBCE-8A49-48F4-865D-2D4CC64EA0E3}"/>
          </ac:spMkLst>
        </pc:spChg>
        <pc:spChg chg="add mod">
          <ac:chgData name="서민경" userId="9f2831fd-ad27-47ab-81eb-589ba7404129" providerId="ADAL" clId="{1E9C8F81-82FD-41D5-8F84-2A72C6A3708A}" dt="2021-11-21T14:23:43.542" v="638" actId="571"/>
          <ac:spMkLst>
            <pc:docMk/>
            <pc:sldMk cId="706235333" sldId="267"/>
            <ac:spMk id="47" creationId="{89E49BE1-B809-4D5B-8E5B-628BA5094B7B}"/>
          </ac:spMkLst>
        </pc:spChg>
        <pc:spChg chg="add mod">
          <ac:chgData name="서민경" userId="9f2831fd-ad27-47ab-81eb-589ba7404129" providerId="ADAL" clId="{1E9C8F81-82FD-41D5-8F84-2A72C6A3708A}" dt="2021-11-21T14:23:43.542" v="638" actId="571"/>
          <ac:spMkLst>
            <pc:docMk/>
            <pc:sldMk cId="706235333" sldId="267"/>
            <ac:spMk id="48" creationId="{330669FB-BFD7-4C1B-80BB-4568F7A1D858}"/>
          </ac:spMkLst>
        </pc:spChg>
        <pc:spChg chg="mod">
          <ac:chgData name="서민경" userId="9f2831fd-ad27-47ab-81eb-589ba7404129" providerId="ADAL" clId="{1E9C8F81-82FD-41D5-8F84-2A72C6A3708A}" dt="2021-11-21T14:25:52.926" v="675" actId="571"/>
          <ac:spMkLst>
            <pc:docMk/>
            <pc:sldMk cId="706235333" sldId="267"/>
            <ac:spMk id="53" creationId="{870D49FD-08E7-4C4A-BD60-9F67FA0B28B7}"/>
          </ac:spMkLst>
        </pc:spChg>
        <pc:spChg chg="mod">
          <ac:chgData name="서민경" userId="9f2831fd-ad27-47ab-81eb-589ba7404129" providerId="ADAL" clId="{1E9C8F81-82FD-41D5-8F84-2A72C6A3708A}" dt="2021-11-21T14:25:52.926" v="675" actId="571"/>
          <ac:spMkLst>
            <pc:docMk/>
            <pc:sldMk cId="706235333" sldId="267"/>
            <ac:spMk id="54" creationId="{61D25B68-4B99-4349-B40A-233412903B90}"/>
          </ac:spMkLst>
        </pc:spChg>
        <pc:spChg chg="mod">
          <ac:chgData name="서민경" userId="9f2831fd-ad27-47ab-81eb-589ba7404129" providerId="ADAL" clId="{1E9C8F81-82FD-41D5-8F84-2A72C6A3708A}" dt="2021-11-21T14:25:52.926" v="675" actId="571"/>
          <ac:spMkLst>
            <pc:docMk/>
            <pc:sldMk cId="706235333" sldId="267"/>
            <ac:spMk id="55" creationId="{03E287F2-66D6-4D1B-932E-8A190693F6BA}"/>
          </ac:spMkLst>
        </pc:spChg>
        <pc:spChg chg="add del mod">
          <ac:chgData name="서민경" userId="9f2831fd-ad27-47ab-81eb-589ba7404129" providerId="ADAL" clId="{1E9C8F81-82FD-41D5-8F84-2A72C6A3708A}" dt="2021-11-21T14:26:41.150" v="687"/>
          <ac:spMkLst>
            <pc:docMk/>
            <pc:sldMk cId="706235333" sldId="267"/>
            <ac:spMk id="56" creationId="{A8D6CF8F-42EF-4E70-8FD6-1550BD90B94E}"/>
          </ac:spMkLst>
        </pc:spChg>
        <pc:spChg chg="mod topLvl">
          <ac:chgData name="서민경" userId="9f2831fd-ad27-47ab-81eb-589ba7404129" providerId="ADAL" clId="{1E9C8F81-82FD-41D5-8F84-2A72C6A3708A}" dt="2021-11-21T14:14:44.095" v="516" actId="14100"/>
          <ac:spMkLst>
            <pc:docMk/>
            <pc:sldMk cId="706235333" sldId="267"/>
            <ac:spMk id="57" creationId="{00000000-0000-0000-0000-000000000000}"/>
          </ac:spMkLst>
        </pc:spChg>
        <pc:spChg chg="mod topLvl">
          <ac:chgData name="서민경" userId="9f2831fd-ad27-47ab-81eb-589ba7404129" providerId="ADAL" clId="{1E9C8F81-82FD-41D5-8F84-2A72C6A3708A}" dt="2021-11-21T14:25:06.140" v="656" actId="165"/>
          <ac:spMkLst>
            <pc:docMk/>
            <pc:sldMk cId="706235333" sldId="267"/>
            <ac:spMk id="58" creationId="{00000000-0000-0000-0000-000000000000}"/>
          </ac:spMkLst>
        </pc:spChg>
        <pc:spChg chg="mod topLvl">
          <ac:chgData name="서민경" userId="9f2831fd-ad27-47ab-81eb-589ba7404129" providerId="ADAL" clId="{1E9C8F81-82FD-41D5-8F84-2A72C6A3708A}" dt="2021-11-21T14:25:53.993" v="676" actId="165"/>
          <ac:spMkLst>
            <pc:docMk/>
            <pc:sldMk cId="706235333" sldId="267"/>
            <ac:spMk id="59" creationId="{00000000-0000-0000-0000-000000000000}"/>
          </ac:spMkLst>
        </pc:spChg>
        <pc:spChg chg="add del mod">
          <ac:chgData name="서민경" userId="9f2831fd-ad27-47ab-81eb-589ba7404129" providerId="ADAL" clId="{1E9C8F81-82FD-41D5-8F84-2A72C6A3708A}" dt="2021-11-21T14:26:41.150" v="687"/>
          <ac:spMkLst>
            <pc:docMk/>
            <pc:sldMk cId="706235333" sldId="267"/>
            <ac:spMk id="60" creationId="{CAC33C26-D1E1-4C78-8E3A-33A4C60E4F2C}"/>
          </ac:spMkLst>
        </pc:spChg>
        <pc:spChg chg="mod">
          <ac:chgData name="서민경" userId="9f2831fd-ad27-47ab-81eb-589ba7404129" providerId="ADAL" clId="{1E9C8F81-82FD-41D5-8F84-2A72C6A3708A}" dt="2021-11-21T14:26:41.150" v="687"/>
          <ac:spMkLst>
            <pc:docMk/>
            <pc:sldMk cId="706235333" sldId="267"/>
            <ac:spMk id="61" creationId="{67B3A374-1AA2-4BFA-AE3D-37ECF47E0ECA}"/>
          </ac:spMkLst>
        </pc:spChg>
        <pc:spChg chg="mod topLvl">
          <ac:chgData name="서민경" userId="9f2831fd-ad27-47ab-81eb-589ba7404129" providerId="ADAL" clId="{1E9C8F81-82FD-41D5-8F84-2A72C6A3708A}" dt="2021-11-21T14:23:30.143" v="634" actId="1076"/>
          <ac:spMkLst>
            <pc:docMk/>
            <pc:sldMk cId="706235333" sldId="267"/>
            <ac:spMk id="66" creationId="{00000000-0000-0000-0000-000000000000}"/>
          </ac:spMkLst>
        </pc:spChg>
        <pc:spChg chg="mod">
          <ac:chgData name="서민경" userId="9f2831fd-ad27-47ab-81eb-589ba7404129" providerId="ADAL" clId="{1E9C8F81-82FD-41D5-8F84-2A72C6A3708A}" dt="2021-11-21T14:03:45.175" v="382"/>
          <ac:spMkLst>
            <pc:docMk/>
            <pc:sldMk cId="706235333" sldId="267"/>
            <ac:spMk id="153" creationId="{00000000-0000-0000-0000-000000000000}"/>
          </ac:spMkLst>
        </pc:spChg>
        <pc:grpChg chg="del mod topLvl">
          <ac:chgData name="서민경" userId="9f2831fd-ad27-47ab-81eb-589ba7404129" providerId="ADAL" clId="{1E9C8F81-82FD-41D5-8F84-2A72C6A3708A}" dt="2021-11-21T14:17:26.454" v="556" actId="165"/>
          <ac:grpSpMkLst>
            <pc:docMk/>
            <pc:sldMk cId="706235333" sldId="267"/>
            <ac:grpSpMk id="11" creationId="{D75378BB-9202-9F47-A4DC-69DD4A155EBE}"/>
          </ac:grpSpMkLst>
        </pc:grpChg>
        <pc:grpChg chg="add del mod topLvl">
          <ac:chgData name="서민경" userId="9f2831fd-ad27-47ab-81eb-589ba7404129" providerId="ADAL" clId="{1E9C8F81-82FD-41D5-8F84-2A72C6A3708A}" dt="2021-11-21T14:16:26.623" v="537" actId="165"/>
          <ac:grpSpMkLst>
            <pc:docMk/>
            <pc:sldMk cId="706235333" sldId="267"/>
            <ac:grpSpMk id="12" creationId="{F8F8CD25-4976-A54A-80A8-04D2AB445846}"/>
          </ac:grpSpMkLst>
        </pc:grpChg>
        <pc:grpChg chg="add del mod">
          <ac:chgData name="서민경" userId="9f2831fd-ad27-47ab-81eb-589ba7404129" providerId="ADAL" clId="{1E9C8F81-82FD-41D5-8F84-2A72C6A3708A}" dt="2021-11-21T14:14:34.921" v="512" actId="165"/>
          <ac:grpSpMkLst>
            <pc:docMk/>
            <pc:sldMk cId="706235333" sldId="267"/>
            <ac:grpSpMk id="13" creationId="{09544510-645B-F648-87C3-4E9A9E669926}"/>
          </ac:grpSpMkLst>
        </pc:grpChg>
        <pc:grpChg chg="del mod">
          <ac:chgData name="서민경" userId="9f2831fd-ad27-47ab-81eb-589ba7404129" providerId="ADAL" clId="{1E9C8F81-82FD-41D5-8F84-2A72C6A3708A}" dt="2021-11-21T14:14:41.249" v="514" actId="165"/>
          <ac:grpSpMkLst>
            <pc:docMk/>
            <pc:sldMk cId="706235333" sldId="267"/>
            <ac:grpSpMk id="14" creationId="{A58C45BB-483C-9A4A-8686-B66EC3AD0F7C}"/>
          </ac:grpSpMkLst>
        </pc:grpChg>
        <pc:grpChg chg="del mod">
          <ac:chgData name="서민경" userId="9f2831fd-ad27-47ab-81eb-589ba7404129" providerId="ADAL" clId="{1E9C8F81-82FD-41D5-8F84-2A72C6A3708A}" dt="2021-11-21T14:18:12.823" v="569" actId="165"/>
          <ac:grpSpMkLst>
            <pc:docMk/>
            <pc:sldMk cId="706235333" sldId="267"/>
            <ac:grpSpMk id="15" creationId="{0B98FA39-D31F-B246-A6EA-59DE50495DF4}"/>
          </ac:grpSpMkLst>
        </pc:grpChg>
        <pc:grpChg chg="del mod">
          <ac:chgData name="서민경" userId="9f2831fd-ad27-47ab-81eb-589ba7404129" providerId="ADAL" clId="{1E9C8F81-82FD-41D5-8F84-2A72C6A3708A}" dt="2021-11-21T14:17:23.517" v="555" actId="165"/>
          <ac:grpSpMkLst>
            <pc:docMk/>
            <pc:sldMk cId="706235333" sldId="267"/>
            <ac:grpSpMk id="16" creationId="{E3475DE9-28CC-7D4F-A53B-3EEBCC43AFCE}"/>
          </ac:grpSpMkLst>
        </pc:grpChg>
        <pc:grpChg chg="del mod">
          <ac:chgData name="서민경" userId="9f2831fd-ad27-47ab-81eb-589ba7404129" providerId="ADAL" clId="{1E9C8F81-82FD-41D5-8F84-2A72C6A3708A}" dt="2021-11-21T14:07:25.351" v="438" actId="478"/>
          <ac:grpSpMkLst>
            <pc:docMk/>
            <pc:sldMk cId="706235333" sldId="267"/>
            <ac:grpSpMk id="17" creationId="{4931802E-97AE-4B4A-AB3C-882461B38A9F}"/>
          </ac:grpSpMkLst>
        </pc:grpChg>
        <pc:grpChg chg="add del mod">
          <ac:chgData name="서민경" userId="9f2831fd-ad27-47ab-81eb-589ba7404129" providerId="ADAL" clId="{1E9C8F81-82FD-41D5-8F84-2A72C6A3708A}" dt="2021-11-21T14:25:06.140" v="656" actId="165"/>
          <ac:grpSpMkLst>
            <pc:docMk/>
            <pc:sldMk cId="706235333" sldId="267"/>
            <ac:grpSpMk id="30" creationId="{A449A3F0-49DA-4C59-A272-72CA4A85694D}"/>
          </ac:grpSpMkLst>
        </pc:grpChg>
        <pc:grpChg chg="add mod">
          <ac:chgData name="서민경" userId="9f2831fd-ad27-47ab-81eb-589ba7404129" providerId="ADAL" clId="{1E9C8F81-82FD-41D5-8F84-2A72C6A3708A}" dt="2021-11-21T14:23:46.122" v="640" actId="164"/>
          <ac:grpSpMkLst>
            <pc:docMk/>
            <pc:sldMk cId="706235333" sldId="267"/>
            <ac:grpSpMk id="31" creationId="{9C513103-B2B6-40FA-A007-2E17138E6599}"/>
          </ac:grpSpMkLst>
        </pc:grpChg>
        <pc:grpChg chg="add del mod">
          <ac:chgData name="서민경" userId="9f2831fd-ad27-47ab-81eb-589ba7404129" providerId="ADAL" clId="{1E9C8F81-82FD-41D5-8F84-2A72C6A3708A}" dt="2021-11-21T14:25:53.993" v="676" actId="165"/>
          <ac:grpSpMkLst>
            <pc:docMk/>
            <pc:sldMk cId="706235333" sldId="267"/>
            <ac:grpSpMk id="32" creationId="{D74EAB09-FBAF-44F6-BC25-2BAAC900BB07}"/>
          </ac:grpSpMkLst>
        </pc:grpChg>
        <pc:grpChg chg="add mod">
          <ac:chgData name="서민경" userId="9f2831fd-ad27-47ab-81eb-589ba7404129" providerId="ADAL" clId="{1E9C8F81-82FD-41D5-8F84-2A72C6A3708A}" dt="2021-11-21T14:25:52.926" v="675" actId="571"/>
          <ac:grpSpMkLst>
            <pc:docMk/>
            <pc:sldMk cId="706235333" sldId="267"/>
            <ac:grpSpMk id="52" creationId="{7641C616-40ED-4BF5-8E7F-EA9FC5659CB3}"/>
          </ac:grpSpMkLst>
        </pc:grpChg>
        <pc:graphicFrameChg chg="add mod modGraphic">
          <ac:chgData name="서민경" userId="9f2831fd-ad27-47ab-81eb-589ba7404129" providerId="ADAL" clId="{1E9C8F81-82FD-41D5-8F84-2A72C6A3708A}" dt="2021-11-21T14:35:35.973" v="1118" actId="207"/>
          <ac:graphicFrameMkLst>
            <pc:docMk/>
            <pc:sldMk cId="706235333" sldId="267"/>
            <ac:graphicFrameMk id="24" creationId="{30C3E91B-823B-4CB7-AA1C-1250CABAD1B3}"/>
          </ac:graphicFrameMkLst>
        </pc:graphicFrameChg>
        <pc:picChg chg="del mod">
          <ac:chgData name="서민경" userId="9f2831fd-ad27-47ab-81eb-589ba7404129" providerId="ADAL" clId="{1E9C8F81-82FD-41D5-8F84-2A72C6A3708A}" dt="2021-11-21T13:55:00.290" v="62" actId="478"/>
          <ac:picMkLst>
            <pc:docMk/>
            <pc:sldMk cId="706235333" sldId="267"/>
            <ac:picMk id="3" creationId="{00000000-0000-0000-0000-000000000000}"/>
          </ac:picMkLst>
        </pc:picChg>
        <pc:picChg chg="add del mod">
          <ac:chgData name="서민경" userId="9f2831fd-ad27-47ab-81eb-589ba7404129" providerId="ADAL" clId="{1E9C8F81-82FD-41D5-8F84-2A72C6A3708A}" dt="2021-11-21T13:54:45.738" v="55"/>
          <ac:picMkLst>
            <pc:docMk/>
            <pc:sldMk cId="706235333" sldId="267"/>
            <ac:picMk id="19" creationId="{20ADCD45-07E3-46C5-93B1-8036C5E6305E}"/>
          </ac:picMkLst>
        </pc:picChg>
        <pc:picChg chg="add mod">
          <ac:chgData name="서민경" userId="9f2831fd-ad27-47ab-81eb-589ba7404129" providerId="ADAL" clId="{1E9C8F81-82FD-41D5-8F84-2A72C6A3708A}" dt="2021-11-21T14:26:50.129" v="689" actId="1076"/>
          <ac:picMkLst>
            <pc:docMk/>
            <pc:sldMk cId="706235333" sldId="267"/>
            <ac:picMk id="23" creationId="{146E5EBB-93B9-4806-BCB0-6A71E1C11947}"/>
          </ac:picMkLst>
        </pc:picChg>
        <pc:picChg chg="add del mod">
          <ac:chgData name="서민경" userId="9f2831fd-ad27-47ab-81eb-589ba7404129" providerId="ADAL" clId="{1E9C8F81-82FD-41D5-8F84-2A72C6A3708A}" dt="2021-11-21T13:54:45.738" v="55"/>
          <ac:picMkLst>
            <pc:docMk/>
            <pc:sldMk cId="706235333" sldId="267"/>
            <ac:picMk id="34" creationId="{1895817B-683C-4890-914F-513F4760E62C}"/>
          </ac:picMkLst>
        </pc:picChg>
        <pc:picChg chg="mod">
          <ac:chgData name="서민경" userId="9f2831fd-ad27-47ab-81eb-589ba7404129" providerId="ADAL" clId="{1E9C8F81-82FD-41D5-8F84-2A72C6A3708A}" dt="2021-11-21T13:52:52.199" v="23"/>
          <ac:picMkLst>
            <pc:docMk/>
            <pc:sldMk cId="706235333" sldId="267"/>
            <ac:picMk id="35" creationId="{EE37826D-F9C2-44BD-993A-C65F683E8C04}"/>
          </ac:picMkLst>
        </pc:picChg>
        <pc:picChg chg="mod">
          <ac:chgData name="서민경" userId="9f2831fd-ad27-47ab-81eb-589ba7404129" providerId="ADAL" clId="{1E9C8F81-82FD-41D5-8F84-2A72C6A3708A}" dt="2021-11-21T13:55:02.809" v="65" actId="1035"/>
          <ac:picMkLst>
            <pc:docMk/>
            <pc:sldMk cId="706235333" sldId="267"/>
            <ac:picMk id="36" creationId="{9CEA00F2-03AA-4F1C-A474-FD5A4FF0375C}"/>
          </ac:picMkLst>
        </pc:picChg>
        <pc:picChg chg="add mod">
          <ac:chgData name="서민경" userId="9f2831fd-ad27-47ab-81eb-589ba7404129" providerId="ADAL" clId="{1E9C8F81-82FD-41D5-8F84-2A72C6A3708A}" dt="2021-11-21T14:23:43.542" v="638" actId="571"/>
          <ac:picMkLst>
            <pc:docMk/>
            <pc:sldMk cId="706235333" sldId="267"/>
            <ac:picMk id="49" creationId="{2ED13C13-25C2-462E-9704-C9DCB0A91373}"/>
          </ac:picMkLst>
        </pc:picChg>
      </pc:sldChg>
      <pc:sldChg chg="del">
        <pc:chgData name="서민경" userId="9f2831fd-ad27-47ab-81eb-589ba7404129" providerId="ADAL" clId="{1E9C8F81-82FD-41D5-8F84-2A72C6A3708A}" dt="2021-11-21T13:49:46.318" v="2" actId="47"/>
        <pc:sldMkLst>
          <pc:docMk/>
          <pc:sldMk cId="2261274328" sldId="268"/>
        </pc:sldMkLst>
      </pc:sldChg>
    </pc:docChg>
  </pc:docChgLst>
  <pc:docChgLst>
    <pc:chgData name="서민경" userId="9f2831fd-ad27-47ab-81eb-589ba7404129" providerId="ADAL" clId="{EECA3248-2790-4F0D-8257-2736B3FB1966}"/>
    <pc:docChg chg="undo custSel modSld">
      <pc:chgData name="서민경" userId="9f2831fd-ad27-47ab-81eb-589ba7404129" providerId="ADAL" clId="{EECA3248-2790-4F0D-8257-2736B3FB1966}" dt="2021-11-26T06:23:54.127" v="1064" actId="1037"/>
      <pc:docMkLst>
        <pc:docMk/>
      </pc:docMkLst>
      <pc:sldChg chg="addSp delSp modSp mod">
        <pc:chgData name="서민경" userId="9f2831fd-ad27-47ab-81eb-589ba7404129" providerId="ADAL" clId="{EECA3248-2790-4F0D-8257-2736B3FB1966}" dt="2021-11-26T06:23:54.127" v="1064" actId="1037"/>
        <pc:sldMkLst>
          <pc:docMk/>
          <pc:sldMk cId="706235333" sldId="267"/>
        </pc:sldMkLst>
        <pc:spChg chg="mod">
          <ac:chgData name="서민경" userId="9f2831fd-ad27-47ab-81eb-589ba7404129" providerId="ADAL" clId="{EECA3248-2790-4F0D-8257-2736B3FB1966}" dt="2021-11-26T05:24:23.255" v="969" actId="1036"/>
          <ac:spMkLst>
            <pc:docMk/>
            <pc:sldMk cId="706235333" sldId="267"/>
            <ac:spMk id="3" creationId="{00000000-0000-0000-0000-000000000000}"/>
          </ac:spMkLst>
        </pc:spChg>
        <pc:spChg chg="mod">
          <ac:chgData name="서민경" userId="9f2831fd-ad27-47ab-81eb-589ba7404129" providerId="ADAL" clId="{EECA3248-2790-4F0D-8257-2736B3FB1966}" dt="2021-11-26T06:15:09.092" v="991" actId="14100"/>
          <ac:spMkLst>
            <pc:docMk/>
            <pc:sldMk cId="706235333" sldId="267"/>
            <ac:spMk id="4" creationId="{99933089-4267-014C-B5CB-6FB1176F5CC5}"/>
          </ac:spMkLst>
        </pc:spChg>
        <pc:spChg chg="mod">
          <ac:chgData name="서민경" userId="9f2831fd-ad27-47ab-81eb-589ba7404129" providerId="ADAL" clId="{EECA3248-2790-4F0D-8257-2736B3FB1966}" dt="2021-11-26T05:25:07.851" v="979" actId="14100"/>
          <ac:spMkLst>
            <pc:docMk/>
            <pc:sldMk cId="706235333" sldId="267"/>
            <ac:spMk id="5" creationId="{00000000-0000-0000-0000-000000000000}"/>
          </ac:spMkLst>
        </pc:spChg>
        <pc:spChg chg="mod">
          <ac:chgData name="서민경" userId="9f2831fd-ad27-47ab-81eb-589ba7404129" providerId="ADAL" clId="{EECA3248-2790-4F0D-8257-2736B3FB1966}" dt="2021-11-26T06:20:36.713" v="1053" actId="57"/>
          <ac:spMkLst>
            <pc:docMk/>
            <pc:sldMk cId="706235333" sldId="267"/>
            <ac:spMk id="6" creationId="{908B7893-B25B-704D-8991-4D93B8667672}"/>
          </ac:spMkLst>
        </pc:spChg>
        <pc:spChg chg="mod">
          <ac:chgData name="서민경" userId="9f2831fd-ad27-47ab-81eb-589ba7404129" providerId="ADAL" clId="{EECA3248-2790-4F0D-8257-2736B3FB1966}" dt="2021-11-26T06:14:53.318" v="981" actId="14100"/>
          <ac:spMkLst>
            <pc:docMk/>
            <pc:sldMk cId="706235333" sldId="267"/>
            <ac:spMk id="7" creationId="{D34AD32B-2D1B-E24D-9BB0-731AD312E448}"/>
          </ac:spMkLst>
        </pc:spChg>
        <pc:spChg chg="mod">
          <ac:chgData name="서민경" userId="9f2831fd-ad27-47ab-81eb-589ba7404129" providerId="ADAL" clId="{EECA3248-2790-4F0D-8257-2736B3FB1966}" dt="2021-11-26T05:24:23.255" v="969" actId="1036"/>
          <ac:spMkLst>
            <pc:docMk/>
            <pc:sldMk cId="706235333" sldId="267"/>
            <ac:spMk id="8" creationId="{DF3ECFC9-BC07-C643-8DC1-93FAD707EF96}"/>
          </ac:spMkLst>
        </pc:spChg>
        <pc:spChg chg="mod">
          <ac:chgData name="서민경" userId="9f2831fd-ad27-47ab-81eb-589ba7404129" providerId="ADAL" clId="{EECA3248-2790-4F0D-8257-2736B3FB1966}" dt="2021-11-26T06:15:58.327" v="1004" actId="1036"/>
          <ac:spMkLst>
            <pc:docMk/>
            <pc:sldMk cId="706235333" sldId="267"/>
            <ac:spMk id="9" creationId="{8638A797-6818-C241-8658-D7FB33162F9C}"/>
          </ac:spMkLst>
        </pc:spChg>
        <pc:spChg chg="add del mod">
          <ac:chgData name="서민경" userId="9f2831fd-ad27-47ab-81eb-589ba7404129" providerId="ADAL" clId="{EECA3248-2790-4F0D-8257-2736B3FB1966}" dt="2021-11-26T06:20:40.636" v="1054" actId="57"/>
          <ac:spMkLst>
            <pc:docMk/>
            <pc:sldMk cId="706235333" sldId="267"/>
            <ac:spMk id="25" creationId="{9C510AB0-F81F-974F-8800-BB0FD6BC90CC}"/>
          </ac:spMkLst>
        </pc:spChg>
        <pc:spChg chg="mod">
          <ac:chgData name="서민경" userId="9f2831fd-ad27-47ab-81eb-589ba7404129" providerId="ADAL" clId="{EECA3248-2790-4F0D-8257-2736B3FB1966}" dt="2021-11-26T06:15:58.327" v="1004" actId="1036"/>
          <ac:spMkLst>
            <pc:docMk/>
            <pc:sldMk cId="706235333" sldId="267"/>
            <ac:spMk id="26" creationId="{8638A797-6818-C241-8658-D7FB33162F9C}"/>
          </ac:spMkLst>
        </pc:spChg>
        <pc:spChg chg="mod">
          <ac:chgData name="서민경" userId="9f2831fd-ad27-47ab-81eb-589ba7404129" providerId="ADAL" clId="{EECA3248-2790-4F0D-8257-2736B3FB1966}" dt="2021-11-26T06:15:29.153" v="996" actId="1036"/>
          <ac:spMkLst>
            <pc:docMk/>
            <pc:sldMk cId="706235333" sldId="267"/>
            <ac:spMk id="27" creationId="{58F0ACEA-ABCC-D14D-817C-F1AEF92D0100}"/>
          </ac:spMkLst>
        </pc:spChg>
        <pc:spChg chg="mod">
          <ac:chgData name="서민경" userId="9f2831fd-ad27-47ab-81eb-589ba7404129" providerId="ADAL" clId="{EECA3248-2790-4F0D-8257-2736B3FB1966}" dt="2021-11-26T06:15:58.327" v="1004" actId="1036"/>
          <ac:spMkLst>
            <pc:docMk/>
            <pc:sldMk cId="706235333" sldId="267"/>
            <ac:spMk id="28" creationId="{10EA6FEA-B2CB-B04E-B104-5B4CA77F50D4}"/>
          </ac:spMkLst>
        </pc:spChg>
        <pc:spChg chg="mod">
          <ac:chgData name="서민경" userId="9f2831fd-ad27-47ab-81eb-589ba7404129" providerId="ADAL" clId="{EECA3248-2790-4F0D-8257-2736B3FB1966}" dt="2021-11-26T06:23:54.127" v="1064" actId="1037"/>
          <ac:spMkLst>
            <pc:docMk/>
            <pc:sldMk cId="706235333" sldId="267"/>
            <ac:spMk id="30" creationId="{FC469C43-B01B-48A0-A93D-DB4904F8CA2D}"/>
          </ac:spMkLst>
        </pc:spChg>
        <pc:spChg chg="add del mod">
          <ac:chgData name="서민경" userId="9f2831fd-ad27-47ab-81eb-589ba7404129" providerId="ADAL" clId="{EECA3248-2790-4F0D-8257-2736B3FB1966}" dt="2021-11-26T04:18:24.056" v="472" actId="478"/>
          <ac:spMkLst>
            <pc:docMk/>
            <pc:sldMk cId="706235333" sldId="267"/>
            <ac:spMk id="31" creationId="{4B8E01BB-C10C-4DE2-8A45-7F3A0A126363}"/>
          </ac:spMkLst>
        </pc:spChg>
        <pc:spChg chg="mod">
          <ac:chgData name="서민경" userId="9f2831fd-ad27-47ab-81eb-589ba7404129" providerId="ADAL" clId="{EECA3248-2790-4F0D-8257-2736B3FB1966}" dt="2021-11-26T06:15:04.871" v="990" actId="14100"/>
          <ac:spMkLst>
            <pc:docMk/>
            <pc:sldMk cId="706235333" sldId="267"/>
            <ac:spMk id="57" creationId="{00000000-0000-0000-0000-000000000000}"/>
          </ac:spMkLst>
        </pc:spChg>
        <pc:spChg chg="mod">
          <ac:chgData name="서민경" userId="9f2831fd-ad27-47ab-81eb-589ba7404129" providerId="ADAL" clId="{EECA3248-2790-4F0D-8257-2736B3FB1966}" dt="2021-11-26T05:24:23.255" v="969" actId="1036"/>
          <ac:spMkLst>
            <pc:docMk/>
            <pc:sldMk cId="706235333" sldId="267"/>
            <ac:spMk id="58" creationId="{00000000-0000-0000-0000-000000000000}"/>
          </ac:spMkLst>
        </pc:spChg>
        <pc:spChg chg="mod">
          <ac:chgData name="서민경" userId="9f2831fd-ad27-47ab-81eb-589ba7404129" providerId="ADAL" clId="{EECA3248-2790-4F0D-8257-2736B3FB1966}" dt="2021-11-26T06:15:58.327" v="1004" actId="1036"/>
          <ac:spMkLst>
            <pc:docMk/>
            <pc:sldMk cId="706235333" sldId="267"/>
            <ac:spMk id="59" creationId="{00000000-0000-0000-0000-000000000000}"/>
          </ac:spMkLst>
        </pc:spChg>
        <pc:spChg chg="mod">
          <ac:chgData name="서민경" userId="9f2831fd-ad27-47ab-81eb-589ba7404129" providerId="ADAL" clId="{EECA3248-2790-4F0D-8257-2736B3FB1966}" dt="2021-11-26T06:15:58.327" v="1004" actId="1036"/>
          <ac:spMkLst>
            <pc:docMk/>
            <pc:sldMk cId="706235333" sldId="267"/>
            <ac:spMk id="66" creationId="{00000000-0000-0000-0000-000000000000}"/>
          </ac:spMkLst>
        </pc:spChg>
        <pc:spChg chg="mod">
          <ac:chgData name="서민경" userId="9f2831fd-ad27-47ab-81eb-589ba7404129" providerId="ADAL" clId="{EECA3248-2790-4F0D-8257-2736B3FB1966}" dt="2021-11-26T04:11:15.284" v="276" actId="113"/>
          <ac:spMkLst>
            <pc:docMk/>
            <pc:sldMk cId="706235333" sldId="267"/>
            <ac:spMk id="153" creationId="{00000000-0000-0000-0000-000000000000}"/>
          </ac:spMkLst>
        </pc:spChg>
        <pc:graphicFrameChg chg="mod modGraphic">
          <ac:chgData name="서민경" userId="9f2831fd-ad27-47ab-81eb-589ba7404129" providerId="ADAL" clId="{EECA3248-2790-4F0D-8257-2736B3FB1966}" dt="2021-11-26T06:15:37.183" v="998" actId="14100"/>
          <ac:graphicFrameMkLst>
            <pc:docMk/>
            <pc:sldMk cId="706235333" sldId="267"/>
            <ac:graphicFrameMk id="24" creationId="{30C3E91B-823B-4CB7-AA1C-1250CABAD1B3}"/>
          </ac:graphicFrameMkLst>
        </pc:graphicFrameChg>
        <pc:picChg chg="mod">
          <ac:chgData name="서민경" userId="9f2831fd-ad27-47ab-81eb-589ba7404129" providerId="ADAL" clId="{EECA3248-2790-4F0D-8257-2736B3FB1966}" dt="2021-11-26T04:11:10.806" v="275" actId="1076"/>
          <ac:picMkLst>
            <pc:docMk/>
            <pc:sldMk cId="706235333" sldId="267"/>
            <ac:picMk id="22" creationId="{DB39E330-D165-B34A-A1E9-97793A388C41}"/>
          </ac:picMkLst>
        </pc:picChg>
        <pc:picChg chg="mod">
          <ac:chgData name="서민경" userId="9f2831fd-ad27-47ab-81eb-589ba7404129" providerId="ADAL" clId="{EECA3248-2790-4F0D-8257-2736B3FB1966}" dt="2021-11-26T05:24:23.255" v="969" actId="1036"/>
          <ac:picMkLst>
            <pc:docMk/>
            <pc:sldMk cId="706235333" sldId="267"/>
            <ac:picMk id="29" creationId="{4144EF5F-98CD-4A3D-B32C-5E14648EE03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2021-11-26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9191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표 23">
            <a:extLst>
              <a:ext uri="{FF2B5EF4-FFF2-40B4-BE49-F238E27FC236}">
                <a16:creationId xmlns:a16="http://schemas.microsoft.com/office/drawing/2014/main" id="{30C3E91B-823B-4CB7-AA1C-1250CABAD1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8410413"/>
              </p:ext>
            </p:extLst>
          </p:nvPr>
        </p:nvGraphicFramePr>
        <p:xfrm>
          <a:off x="950515" y="21277169"/>
          <a:ext cx="19701357" cy="4357905"/>
        </p:xfrm>
        <a:graphic>
          <a:graphicData uri="http://schemas.openxmlformats.org/drawingml/2006/table">
            <a:tbl>
              <a:tblPr/>
              <a:tblGrid>
                <a:gridCol w="3904433">
                  <a:extLst>
                    <a:ext uri="{9D8B030D-6E8A-4147-A177-3AD203B41FA5}">
                      <a16:colId xmlns:a16="http://schemas.microsoft.com/office/drawing/2014/main" val="255739821"/>
                    </a:ext>
                  </a:extLst>
                </a:gridCol>
                <a:gridCol w="3904433">
                  <a:extLst>
                    <a:ext uri="{9D8B030D-6E8A-4147-A177-3AD203B41FA5}">
                      <a16:colId xmlns:a16="http://schemas.microsoft.com/office/drawing/2014/main" val="2443763571"/>
                    </a:ext>
                  </a:extLst>
                </a:gridCol>
                <a:gridCol w="3904433">
                  <a:extLst>
                    <a:ext uri="{9D8B030D-6E8A-4147-A177-3AD203B41FA5}">
                      <a16:colId xmlns:a16="http://schemas.microsoft.com/office/drawing/2014/main" val="2701859692"/>
                    </a:ext>
                  </a:extLst>
                </a:gridCol>
                <a:gridCol w="3904433">
                  <a:extLst>
                    <a:ext uri="{9D8B030D-6E8A-4147-A177-3AD203B41FA5}">
                      <a16:colId xmlns:a16="http://schemas.microsoft.com/office/drawing/2014/main" val="3627594338"/>
                    </a:ext>
                  </a:extLst>
                </a:gridCol>
                <a:gridCol w="4083625">
                  <a:extLst>
                    <a:ext uri="{9D8B030D-6E8A-4147-A177-3AD203B41FA5}">
                      <a16:colId xmlns:a16="http://schemas.microsoft.com/office/drawing/2014/main" val="1791927183"/>
                    </a:ext>
                  </a:extLst>
                </a:gridCol>
              </a:tblGrid>
              <a:tr h="1028987"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3200" kern="1200" dirty="0">
                          <a:solidFill>
                            <a:schemeClr val="tx1"/>
                          </a:solidFill>
                          <a:latin typeface="Malgun Gothic" panose="020B0503020000020004" pitchFamily="34" charset="-127"/>
                          <a:ea typeface="Malgun Gothic" panose="020B0503020000020004" pitchFamily="34" charset="-127"/>
                          <a:cs typeface="+mn-cs"/>
                        </a:rPr>
                        <a:t>Table 1. S</a:t>
                      </a:r>
                      <a:r>
                        <a:rPr kumimoji="1" lang="en-US" altLang="ko-KR" sz="3200" kern="1200" dirty="0">
                          <a:solidFill>
                            <a:schemeClr val="tx1"/>
                          </a:solidFill>
                          <a:latin typeface="Malgun Gothic" panose="020B0503020000020004" pitchFamily="34" charset="-127"/>
                          <a:ea typeface="Malgun Gothic" panose="020B0503020000020004" pitchFamily="34" charset="-127"/>
                          <a:cs typeface="+mn-cs"/>
                        </a:rPr>
                        <a:t>tatistical</a:t>
                      </a:r>
                      <a:r>
                        <a:rPr kumimoji="1" lang="ko-KR" altLang="en-US" sz="3200" kern="1200" dirty="0">
                          <a:solidFill>
                            <a:schemeClr val="tx1"/>
                          </a:solidFill>
                          <a:latin typeface="Malgun Gothic" panose="020B0503020000020004" pitchFamily="34" charset="-127"/>
                          <a:ea typeface="Malgun Gothic" panose="020B0503020000020004" pitchFamily="34" charset="-127"/>
                          <a:cs typeface="+mn-cs"/>
                        </a:rPr>
                        <a:t> </a:t>
                      </a:r>
                      <a:r>
                        <a:rPr kumimoji="1" lang="en-US" altLang="ko-KR" sz="3200" kern="1200" dirty="0">
                          <a:solidFill>
                            <a:schemeClr val="tx1"/>
                          </a:solidFill>
                          <a:latin typeface="Malgun Gothic" panose="020B0503020000020004" pitchFamily="34" charset="-127"/>
                          <a:ea typeface="Malgun Gothic" panose="020B0503020000020004" pitchFamily="34" charset="-127"/>
                          <a:cs typeface="+mn-cs"/>
                        </a:rPr>
                        <a:t>analysis of stereoscopic vision by luminance condition and accommodative stimuli.</a:t>
                      </a:r>
                      <a:endParaRPr kumimoji="1" lang="en-US" sz="3200" kern="1200" dirty="0">
                        <a:solidFill>
                          <a:schemeClr val="tx1"/>
                        </a:solidFill>
                        <a:latin typeface="Malgun Gothic" panose="020B0503020000020004" pitchFamily="34" charset="-127"/>
                        <a:ea typeface="Malgun Gothic" panose="020B0503020000020004" pitchFamily="34" charset="-127"/>
                        <a:cs typeface="+mn-cs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1030863"/>
                  </a:ext>
                </a:extLst>
              </a:tr>
              <a:tr h="556995">
                <a:tc row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altLang="ko-KR" sz="3200" kern="1200" dirty="0">
                          <a:solidFill>
                            <a:schemeClr val="tx1"/>
                          </a:solidFill>
                          <a:latin typeface="Malgun Gothic" panose="020B0503020000020004" pitchFamily="34" charset="-127"/>
                          <a:ea typeface="Malgun Gothic" panose="020B0503020000020004" pitchFamily="34" charset="-127"/>
                          <a:cs typeface="+mn-cs"/>
                        </a:rPr>
                        <a:t>Accommodative stimuli</a:t>
                      </a:r>
                      <a:endParaRPr kumimoji="1" lang="ko-KR" altLang="en-US" sz="3200" kern="1200" dirty="0">
                        <a:solidFill>
                          <a:schemeClr val="tx1"/>
                        </a:solidFill>
                        <a:latin typeface="Malgun Gothic" panose="020B0503020000020004" pitchFamily="34" charset="-127"/>
                        <a:ea typeface="Malgun Gothic" panose="020B0503020000020004" pitchFamily="34" charset="-127"/>
                        <a:cs typeface="+mn-cs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3200" kern="1200" dirty="0" err="1">
                          <a:solidFill>
                            <a:schemeClr val="tx1"/>
                          </a:solidFill>
                          <a:latin typeface="Malgun Gothic" panose="020B0503020000020004" pitchFamily="34" charset="-127"/>
                          <a:ea typeface="Malgun Gothic" panose="020B0503020000020004" pitchFamily="34" charset="-127"/>
                          <a:cs typeface="+mn-cs"/>
                        </a:rPr>
                        <a:t>Stereoacuity</a:t>
                      </a:r>
                      <a:r>
                        <a:rPr kumimoji="1" lang="en-US" sz="3200" kern="1200" dirty="0">
                          <a:solidFill>
                            <a:schemeClr val="tx1"/>
                          </a:solidFill>
                          <a:latin typeface="Malgun Gothic" panose="020B0503020000020004" pitchFamily="34" charset="-127"/>
                          <a:ea typeface="Malgun Gothic" panose="020B0503020000020004" pitchFamily="34" charset="-127"/>
                          <a:cs typeface="+mn-cs"/>
                        </a:rPr>
                        <a:t> (sec/arc)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3200" kern="1200" dirty="0">
                          <a:solidFill>
                            <a:schemeClr val="tx1"/>
                          </a:solidFill>
                          <a:latin typeface="Malgun Gothic" panose="020B0503020000020004" pitchFamily="34" charset="-127"/>
                          <a:ea typeface="Malgun Gothic" panose="020B0503020000020004" pitchFamily="34" charset="-127"/>
                          <a:cs typeface="+mn-cs"/>
                        </a:rPr>
                        <a:t>p-value by</a:t>
                      </a:r>
                      <a:br>
                        <a:rPr kumimoji="1" lang="en-US" sz="3200" kern="1200">
                          <a:solidFill>
                            <a:schemeClr val="tx1"/>
                          </a:solidFill>
                          <a:latin typeface="Malgun Gothic" panose="020B0503020000020004" pitchFamily="34" charset="-127"/>
                          <a:ea typeface="Malgun Gothic" panose="020B0503020000020004" pitchFamily="34" charset="-127"/>
                          <a:cs typeface="+mn-cs"/>
                        </a:rPr>
                      </a:br>
                      <a:r>
                        <a:rPr kumimoji="1" lang="en-US" sz="3200" kern="1200">
                          <a:solidFill>
                            <a:schemeClr val="tx1"/>
                          </a:solidFill>
                          <a:latin typeface="Malgun Gothic" panose="020B0503020000020004" pitchFamily="34" charset="-127"/>
                          <a:ea typeface="Malgun Gothic" panose="020B0503020000020004" pitchFamily="34" charset="-127"/>
                          <a:cs typeface="+mn-cs"/>
                        </a:rPr>
                        <a:t>RM-ANOVA</a:t>
                      </a:r>
                      <a:endParaRPr kumimoji="1" lang="en-US" sz="3200" kern="1200" dirty="0">
                        <a:solidFill>
                          <a:schemeClr val="tx1"/>
                        </a:solidFill>
                        <a:latin typeface="Malgun Gothic" panose="020B0503020000020004" pitchFamily="34" charset="-127"/>
                        <a:ea typeface="Malgun Gothic" panose="020B0503020000020004" pitchFamily="34" charset="-127"/>
                        <a:cs typeface="+mn-cs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2002007"/>
                  </a:ext>
                </a:extLst>
              </a:tr>
              <a:tr h="5569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3200" kern="1200" dirty="0">
                          <a:solidFill>
                            <a:schemeClr val="tx1"/>
                          </a:solidFill>
                          <a:latin typeface="Malgun Gothic" panose="020B0503020000020004" pitchFamily="34" charset="-127"/>
                          <a:ea typeface="Malgun Gothic" panose="020B0503020000020004" pitchFamily="34" charset="-127"/>
                          <a:cs typeface="+mn-cs"/>
                        </a:rPr>
                        <a:t>PRE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3200" kern="1200" dirty="0">
                          <a:solidFill>
                            <a:schemeClr val="tx1"/>
                          </a:solidFill>
                          <a:latin typeface="Malgun Gothic" panose="020B0503020000020004" pitchFamily="34" charset="-127"/>
                          <a:ea typeface="Malgun Gothic" panose="020B0503020000020004" pitchFamily="34" charset="-127"/>
                          <a:cs typeface="+mn-cs"/>
                        </a:rPr>
                        <a:t>low luminance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3200" kern="1200" dirty="0">
                          <a:solidFill>
                            <a:schemeClr val="tx1"/>
                          </a:solidFill>
                          <a:latin typeface="Malgun Gothic" panose="020B0503020000020004" pitchFamily="34" charset="-127"/>
                          <a:ea typeface="Malgun Gothic" panose="020B0503020000020004" pitchFamily="34" charset="-127"/>
                          <a:cs typeface="+mn-cs"/>
                        </a:rPr>
                        <a:t>high luminance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8808770"/>
                  </a:ext>
                </a:extLst>
              </a:tr>
              <a:tr h="556995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3200" kern="1200" dirty="0">
                          <a:solidFill>
                            <a:schemeClr val="tx1"/>
                          </a:solidFill>
                          <a:latin typeface="Malgun Gothic" panose="020B0503020000020004" pitchFamily="34" charset="-127"/>
                          <a:ea typeface="Malgun Gothic" panose="020B0503020000020004" pitchFamily="34" charset="-127"/>
                          <a:cs typeface="+mn-cs"/>
                        </a:rPr>
                        <a:t>33 cm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3200" kern="1200" dirty="0">
                          <a:solidFill>
                            <a:schemeClr val="tx1"/>
                          </a:solidFill>
                          <a:latin typeface="Malgun Gothic" panose="020B0503020000020004" pitchFamily="34" charset="-127"/>
                          <a:ea typeface="Malgun Gothic" panose="020B0503020000020004" pitchFamily="34" charset="-127"/>
                          <a:cs typeface="+mn-cs"/>
                        </a:rPr>
                        <a:t>55.63±33.41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3200" kern="1200" dirty="0">
                          <a:solidFill>
                            <a:schemeClr val="tx1"/>
                          </a:solidFill>
                          <a:latin typeface="Malgun Gothic" panose="020B0503020000020004" pitchFamily="34" charset="-127"/>
                          <a:ea typeface="Malgun Gothic" panose="020B0503020000020004" pitchFamily="34" charset="-127"/>
                          <a:cs typeface="+mn-cs"/>
                        </a:rPr>
                        <a:t>68.75±54.32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3200" kern="1200" dirty="0">
                          <a:solidFill>
                            <a:schemeClr val="tx1"/>
                          </a:solidFill>
                          <a:latin typeface="Malgun Gothic" panose="020B0503020000020004" pitchFamily="34" charset="-127"/>
                          <a:ea typeface="Malgun Gothic" panose="020B0503020000020004" pitchFamily="34" charset="-127"/>
                          <a:cs typeface="+mn-cs"/>
                        </a:rPr>
                        <a:t>74.79±46.66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3200" kern="1200">
                          <a:solidFill>
                            <a:schemeClr val="tx1"/>
                          </a:solidFill>
                          <a:latin typeface="Malgun Gothic" panose="020B0503020000020004" pitchFamily="34" charset="-127"/>
                          <a:ea typeface="Malgun Gothic" panose="020B0503020000020004" pitchFamily="34" charset="-127"/>
                          <a:cs typeface="+mn-cs"/>
                        </a:rPr>
                        <a:t>0.003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98274672"/>
                  </a:ext>
                </a:extLst>
              </a:tr>
              <a:tr h="556995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3200" kern="1200" dirty="0">
                          <a:solidFill>
                            <a:schemeClr val="tx1"/>
                          </a:solidFill>
                          <a:latin typeface="Malgun Gothic" panose="020B0503020000020004" pitchFamily="34" charset="-127"/>
                          <a:ea typeface="Malgun Gothic" panose="020B0503020000020004" pitchFamily="34" charset="-127"/>
                          <a:cs typeface="+mn-cs"/>
                        </a:rPr>
                        <a:t>50 cm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3200" kern="1200" dirty="0">
                          <a:solidFill>
                            <a:schemeClr val="tx1"/>
                          </a:solidFill>
                          <a:latin typeface="Malgun Gothic" panose="020B0503020000020004" pitchFamily="34" charset="-127"/>
                          <a:ea typeface="Malgun Gothic" panose="020B0503020000020004" pitchFamily="34" charset="-127"/>
                          <a:cs typeface="+mn-cs"/>
                        </a:rPr>
                        <a:t>56.88±25.32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3200" kern="1200" dirty="0">
                          <a:solidFill>
                            <a:schemeClr val="tx1"/>
                          </a:solidFill>
                          <a:latin typeface="Malgun Gothic" panose="020B0503020000020004" pitchFamily="34" charset="-127"/>
                          <a:ea typeface="Malgun Gothic" panose="020B0503020000020004" pitchFamily="34" charset="-127"/>
                          <a:cs typeface="+mn-cs"/>
                        </a:rPr>
                        <a:t>59.58±33.16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3200" kern="1200" dirty="0">
                          <a:solidFill>
                            <a:schemeClr val="tx1"/>
                          </a:solidFill>
                          <a:latin typeface="Malgun Gothic" panose="020B0503020000020004" pitchFamily="34" charset="-127"/>
                          <a:ea typeface="Malgun Gothic" panose="020B0503020000020004" pitchFamily="34" charset="-127"/>
                          <a:cs typeface="+mn-cs"/>
                        </a:rPr>
                        <a:t>70.21±45.36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3200" kern="1200" dirty="0">
                          <a:solidFill>
                            <a:schemeClr val="tx1"/>
                          </a:solidFill>
                          <a:latin typeface="Malgun Gothic" panose="020B0503020000020004" pitchFamily="34" charset="-127"/>
                          <a:ea typeface="Malgun Gothic" panose="020B0503020000020004" pitchFamily="34" charset="-127"/>
                          <a:cs typeface="+mn-cs"/>
                        </a:rPr>
                        <a:t>0.003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73411794"/>
                  </a:ext>
                </a:extLst>
              </a:tr>
              <a:tr h="110093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3200" kern="1200" dirty="0">
                          <a:solidFill>
                            <a:schemeClr val="tx1"/>
                          </a:solidFill>
                          <a:latin typeface="Malgun Gothic" panose="020B0503020000020004" pitchFamily="34" charset="-127"/>
                          <a:ea typeface="Malgun Gothic" panose="020B0503020000020004" pitchFamily="34" charset="-127"/>
                          <a:cs typeface="+mn-cs"/>
                        </a:rPr>
                        <a:t>Post hoc by</a:t>
                      </a:r>
                      <a:br>
                        <a:rPr kumimoji="1" lang="en-US" sz="3200" kern="1200" dirty="0">
                          <a:solidFill>
                            <a:schemeClr val="tx1"/>
                          </a:solidFill>
                          <a:latin typeface="Malgun Gothic" panose="020B0503020000020004" pitchFamily="34" charset="-127"/>
                          <a:ea typeface="Malgun Gothic" panose="020B0503020000020004" pitchFamily="34" charset="-127"/>
                          <a:cs typeface="+mn-cs"/>
                        </a:rPr>
                      </a:br>
                      <a:r>
                        <a:rPr kumimoji="1" lang="en-US" sz="3200" kern="1200" dirty="0">
                          <a:solidFill>
                            <a:schemeClr val="tx1"/>
                          </a:solidFill>
                          <a:latin typeface="Malgun Gothic" panose="020B0503020000020004" pitchFamily="34" charset="-127"/>
                          <a:ea typeface="Malgun Gothic" panose="020B0503020000020004" pitchFamily="34" charset="-127"/>
                          <a:cs typeface="+mn-cs"/>
                        </a:rPr>
                        <a:t>Bonferroni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3200" kern="1200" dirty="0">
                          <a:solidFill>
                            <a:schemeClr val="tx1"/>
                          </a:solidFill>
                          <a:latin typeface="Malgun Gothic" panose="020B0503020000020004" pitchFamily="34" charset="-127"/>
                          <a:ea typeface="Malgun Gothic" panose="020B0503020000020004" pitchFamily="34" charset="-127"/>
                          <a:cs typeface="+mn-cs"/>
                        </a:rPr>
                        <a:t>0.884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3200" kern="1200" dirty="0">
                          <a:solidFill>
                            <a:schemeClr val="tx1"/>
                          </a:solidFill>
                          <a:latin typeface="Malgun Gothic" panose="020B0503020000020004" pitchFamily="34" charset="-127"/>
                          <a:ea typeface="Malgun Gothic" panose="020B0503020000020004" pitchFamily="34" charset="-127"/>
                          <a:cs typeface="+mn-cs"/>
                        </a:rPr>
                        <a:t>0.484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3200" kern="1200" dirty="0">
                          <a:solidFill>
                            <a:schemeClr val="tx1"/>
                          </a:solidFill>
                          <a:latin typeface="Malgun Gothic" panose="020B0503020000020004" pitchFamily="34" charset="-127"/>
                          <a:ea typeface="Malgun Gothic" panose="020B0503020000020004" pitchFamily="34" charset="-127"/>
                          <a:cs typeface="+mn-cs"/>
                        </a:rPr>
                        <a:t>0.732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1" lang="ko-KR" altLang="en-US" sz="3200" kern="1200" dirty="0">
                        <a:solidFill>
                          <a:schemeClr val="tx1"/>
                        </a:solidFill>
                        <a:latin typeface="Malgun Gothic" panose="020B0503020000020004" pitchFamily="34" charset="-127"/>
                        <a:ea typeface="Malgun Gothic" panose="020B0503020000020004" pitchFamily="34" charset="-127"/>
                        <a:cs typeface="+mn-cs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70736414"/>
                  </a:ext>
                </a:extLst>
              </a:tr>
            </a:tbl>
          </a:graphicData>
        </a:graphic>
      </p:graphicFrame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653933" y="518421"/>
            <a:ext cx="20611271" cy="4030180"/>
          </a:xfrm>
          <a:prstGeom prst="roundRect">
            <a:avLst>
              <a:gd name="adj" fmla="val 16667"/>
            </a:avLst>
          </a:prstGeom>
          <a:solidFill>
            <a:srgbClr val="696969"/>
          </a:solidFill>
          <a:ln w="50800">
            <a:solidFill>
              <a:srgbClr val="696969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ko-KR" altLang="en-US" sz="54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근거리 시각매체의 </a:t>
            </a:r>
            <a:r>
              <a:rPr lang="ko-KR" altLang="en-US" sz="5400" b="1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휘도</a:t>
            </a:r>
            <a:r>
              <a:rPr lang="ko-KR" altLang="en-US" sz="54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조건이 </a:t>
            </a:r>
            <a:br>
              <a:rPr lang="en-US" altLang="ko-KR" sz="54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</a:br>
            <a:r>
              <a:rPr lang="ko-KR" altLang="en-US" sz="54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조절자극에 의한 입체시에 미치는 영향</a:t>
            </a:r>
            <a:endParaRPr lang="en-US" altLang="ko-KR" sz="5400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서민경 ∙ 김소라</a:t>
            </a:r>
            <a:r>
              <a:rPr lang="ko-KR" altLang="en-US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박미정</a:t>
            </a:r>
            <a:r>
              <a:rPr lang="ko-KR" altLang="en-US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*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endParaRPr lang="en-US" altLang="ko-KR" sz="400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4552"/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서울과학기술대학교  안경광학과</a:t>
            </a:r>
          </a:p>
        </p:txBody>
      </p:sp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06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2" name="TextBox 1"/>
          <p:cNvSpPr txBox="1"/>
          <p:nvPr/>
        </p:nvSpPr>
        <p:spPr>
          <a:xfrm>
            <a:off x="7215868" y="31532841"/>
            <a:ext cx="7067962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2021</a:t>
            </a:r>
            <a:r>
              <a:rPr lang="ko-KR" altLang="en-US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한국안광학회 동계학술대회</a:t>
            </a:r>
          </a:p>
        </p:txBody>
      </p:sp>
      <p:pic>
        <p:nvPicPr>
          <p:cNvPr id="22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B39E330-D165-B34A-A1E9-97793A388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515" y="1137334"/>
            <a:ext cx="3311561" cy="24354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99933089-4267-014C-B5CB-6FB1176F5CC5}"/>
              </a:ext>
            </a:extLst>
          </p:cNvPr>
          <p:cNvSpPr/>
          <p:nvPr/>
        </p:nvSpPr>
        <p:spPr bwMode="auto">
          <a:xfrm>
            <a:off x="481428" y="5440441"/>
            <a:ext cx="9578653" cy="6027494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89" tIns="45694" rIns="91389" bIns="45694" numCol="1" rtlCol="0" anchor="t" anchorCtr="0" compatLnSpc="1">
            <a:prstTxWarp prst="textNoShape">
              <a:avLst/>
            </a:prstTxWarp>
          </a:bodyPr>
          <a:lstStyle/>
          <a:p>
            <a:pPr defTabSz="3084552"/>
            <a:endParaRPr lang="ko-KR" altLang="en-US" sz="6097"/>
          </a:p>
        </p:txBody>
      </p:sp>
      <p:sp>
        <p:nvSpPr>
          <p:cNvPr id="5" name="모서리가 둥근 직사각형 4"/>
          <p:cNvSpPr/>
          <p:nvPr/>
        </p:nvSpPr>
        <p:spPr bwMode="auto">
          <a:xfrm>
            <a:off x="622897" y="5051525"/>
            <a:ext cx="8859212" cy="781348"/>
          </a:xfrm>
          <a:prstGeom prst="round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89" tIns="45694" rIns="91389" bIns="45694" numCol="1" rtlCol="0" anchor="ctr" anchorCtr="0" compatLnSpc="1">
            <a:prstTxWarp prst="textNoShape">
              <a:avLst/>
            </a:prstTxWarp>
          </a:bodyPr>
          <a:lstStyle/>
          <a:p>
            <a:pPr algn="ctr" defTabSz="3084552"/>
            <a:r>
              <a:rPr lang="en-US" altLang="ko-KR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INTRODUCTION</a:t>
            </a:r>
            <a:endParaRPr lang="ko-KR" altLang="en-US" sz="399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8B7893-B25B-704D-8991-4D93B8667672}"/>
              </a:ext>
            </a:extLst>
          </p:cNvPr>
          <p:cNvSpPr txBox="1"/>
          <p:nvPr/>
        </p:nvSpPr>
        <p:spPr>
          <a:xfrm>
            <a:off x="720230" y="5814236"/>
            <a:ext cx="9170443" cy="5607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지속적인 근업으로 인해 현대인들의 시각적 불편감이 높아지고 있으며 </a:t>
            </a:r>
            <a:r>
              <a:rPr lang="en-US" altLang="ko-KR" sz="3200" baseline="30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[1-3] 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눈의 정렬에 따라 양안시의 질이 저하되어 입체시를 떨어뜨릴 수 있다고 주장된 바 있다</a:t>
            </a:r>
            <a:r>
              <a:rPr lang="en-US" altLang="ko-KR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  <a:r>
              <a:rPr lang="en-US" altLang="ko-KR" sz="3200" baseline="30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[4] 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이에 본 연구에서는 근거리 시각매체를 이용한 영상 시청 시 휘도 조건과 조절자극 조건의 변화에 따른 입체시의 변화 양상을 분석하고자 하였다</a:t>
            </a:r>
            <a:r>
              <a:rPr lang="en-US" altLang="ko-KR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  <a:endParaRPr lang="ko-KR" altLang="en-US" sz="3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D34AD32B-2D1B-E24D-9BB0-731AD312E448}"/>
              </a:ext>
            </a:extLst>
          </p:cNvPr>
          <p:cNvSpPr/>
          <p:nvPr/>
        </p:nvSpPr>
        <p:spPr bwMode="auto">
          <a:xfrm>
            <a:off x="10297294" y="5440440"/>
            <a:ext cx="10795406" cy="602749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89" tIns="45694" rIns="91389" bIns="45694" numCol="1" rtlCol="0" anchor="t" anchorCtr="0" compatLnSpc="1">
            <a:prstTxWarp prst="textNoShape">
              <a:avLst/>
            </a:prstTxWarp>
          </a:bodyPr>
          <a:lstStyle/>
          <a:p>
            <a:pPr defTabSz="3084552"/>
            <a:endParaRPr lang="ko-KR" altLang="en-US" sz="6097"/>
          </a:p>
        </p:txBody>
      </p:sp>
      <p:sp>
        <p:nvSpPr>
          <p:cNvPr id="57" name="모서리가 둥근 직사각형 56"/>
          <p:cNvSpPr/>
          <p:nvPr/>
        </p:nvSpPr>
        <p:spPr bwMode="auto">
          <a:xfrm>
            <a:off x="10446982" y="5097817"/>
            <a:ext cx="10408506" cy="716419"/>
          </a:xfrm>
          <a:prstGeom prst="round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89" tIns="45694" rIns="91389" bIns="45694" numCol="1" rtlCol="0" anchor="ctr" anchorCtr="0" compatLnSpc="1">
            <a:prstTxWarp prst="textNoShape">
              <a:avLst/>
            </a:prstTxWarp>
          </a:bodyPr>
          <a:lstStyle/>
          <a:p>
            <a:pPr algn="ctr" defTabSz="3084552"/>
            <a:r>
              <a:rPr lang="en-US" altLang="ko-KR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METHODS</a:t>
            </a:r>
            <a:endParaRPr lang="ko-KR" altLang="en-US" sz="3998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C510AB0-F81F-974F-8800-BB0FD6BC90CC}"/>
              </a:ext>
            </a:extLst>
          </p:cNvPr>
          <p:cNvSpPr txBox="1"/>
          <p:nvPr/>
        </p:nvSpPr>
        <p:spPr>
          <a:xfrm>
            <a:off x="10441310" y="5832873"/>
            <a:ext cx="10414178" cy="5500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안질환 및 전신질환이 없고 약시가 없으며 본 연구의 취지를 이해하고 동의한 대상자 중 양안 교정시력이 </a:t>
            </a:r>
            <a:r>
              <a:rPr lang="en-US" altLang="ko-KR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0.8 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이상인 </a:t>
            </a:r>
            <a:r>
              <a:rPr lang="en-US" altLang="ko-KR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20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대 성인 </a:t>
            </a:r>
            <a:r>
              <a:rPr lang="en-US" altLang="ko-KR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24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명</a:t>
            </a:r>
            <a:r>
              <a:rPr lang="en-US" altLang="ko-KR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남 </a:t>
            </a:r>
            <a:r>
              <a:rPr lang="en-US" altLang="ko-KR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11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명 여 </a:t>
            </a:r>
            <a:r>
              <a:rPr lang="en-US" altLang="ko-KR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13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명 평균연령 </a:t>
            </a:r>
            <a:r>
              <a:rPr lang="en-US" altLang="ko-KR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22.9±1.8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세</a:t>
            </a:r>
            <a:r>
              <a:rPr lang="en-US" altLang="ko-KR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)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을 대상으로 </a:t>
            </a:r>
            <a:r>
              <a:rPr lang="en-US" altLang="ko-KR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33 cm 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및 </a:t>
            </a:r>
            <a:r>
              <a:rPr lang="en-US" altLang="ko-KR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50 cm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의 거리에서 디스플레이 </a:t>
            </a:r>
            <a:r>
              <a:rPr lang="ko-KR" altLang="en-US" sz="32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휘도를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낮은 수준과 높은 수준으로 변화시킨 조건에서 영상을 </a:t>
            </a:r>
            <a:r>
              <a:rPr lang="en-US" altLang="ko-KR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15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분 동안 시청</a:t>
            </a:r>
            <a:r>
              <a:rPr lang="en-US" altLang="ko-KR" sz="3200" baseline="30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[5]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하도록 한 후 입체시를 비교하였다</a:t>
            </a:r>
            <a:r>
              <a:rPr lang="en-US" altLang="ko-KR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  <a:endParaRPr lang="ko-KR" altLang="en-US" sz="3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DF3ECFC9-BC07-C643-8DC1-93FAD707EF96}"/>
              </a:ext>
            </a:extLst>
          </p:cNvPr>
          <p:cNvSpPr/>
          <p:nvPr/>
        </p:nvSpPr>
        <p:spPr bwMode="auto">
          <a:xfrm>
            <a:off x="486745" y="12385599"/>
            <a:ext cx="20587940" cy="1353750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89" tIns="45694" rIns="91389" bIns="45694" numCol="1" rtlCol="0" anchor="t" anchorCtr="0" compatLnSpc="1">
            <a:prstTxWarp prst="textNoShape">
              <a:avLst/>
            </a:prstTxWarp>
          </a:bodyPr>
          <a:lstStyle/>
          <a:p>
            <a:pPr defTabSz="3084552"/>
            <a:endParaRPr lang="ko-KR" altLang="en-US" sz="6097"/>
          </a:p>
        </p:txBody>
      </p:sp>
      <p:sp>
        <p:nvSpPr>
          <p:cNvPr id="58" name="모서리가 둥근 직사각형 57"/>
          <p:cNvSpPr/>
          <p:nvPr/>
        </p:nvSpPr>
        <p:spPr bwMode="auto">
          <a:xfrm>
            <a:off x="623267" y="11836383"/>
            <a:ext cx="20253532" cy="781187"/>
          </a:xfrm>
          <a:prstGeom prst="round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89" tIns="45694" rIns="91389" bIns="45694" numCol="1" rtlCol="0" anchor="ctr" anchorCtr="0" compatLnSpc="1">
            <a:prstTxWarp prst="textNoShape">
              <a:avLst/>
            </a:prstTxWarp>
          </a:bodyPr>
          <a:lstStyle/>
          <a:p>
            <a:pPr algn="ctr" defTabSz="3084552"/>
            <a:r>
              <a:rPr lang="en-US" altLang="ko-KR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RESULTS</a:t>
            </a:r>
            <a:endParaRPr lang="ko-KR" altLang="en-US" sz="3998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8F0ACEA-ABCC-D14D-817C-F1AEF92D0100}"/>
              </a:ext>
            </a:extLst>
          </p:cNvPr>
          <p:cNvSpPr txBox="1"/>
          <p:nvPr/>
        </p:nvSpPr>
        <p:spPr>
          <a:xfrm>
            <a:off x="12025486" y="12775593"/>
            <a:ext cx="8626387" cy="88270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457200" marR="0" indent="-457200" algn="just" fontAlgn="base" latinLnBrk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l"/>
            </a:pPr>
            <a:r>
              <a:rPr lang="ko-KR" altLang="en-US" sz="32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스마트폰을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통한 영상을 두 가지 </a:t>
            </a:r>
            <a:r>
              <a:rPr lang="ko-KR" altLang="en-US" sz="32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휘도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조건에서 시청 시 </a:t>
            </a:r>
            <a:r>
              <a:rPr lang="ko-KR" altLang="en-US" sz="32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입체시는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32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근업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전후에 </a:t>
            </a:r>
            <a:r>
              <a:rPr lang="ko-KR" altLang="en-US" sz="32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휘도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조건에 따라 서로 다른 크기의 변화 양상을 보였다</a:t>
            </a:r>
            <a:r>
              <a:rPr lang="en-US" altLang="ko-KR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</a:p>
          <a:p>
            <a:pPr marL="457200" indent="-45720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l"/>
            </a:pP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즉</a:t>
            </a:r>
            <a:r>
              <a:rPr lang="en-US" altLang="ko-KR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 33 cm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에서  낮은 </a:t>
            </a:r>
            <a:r>
              <a:rPr lang="ko-KR" altLang="en-US" sz="32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휘도의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32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스마트폰을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통한 </a:t>
            </a:r>
            <a:r>
              <a:rPr lang="ko-KR" altLang="en-US" sz="32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근업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시 </a:t>
            </a:r>
            <a:r>
              <a:rPr lang="ko-KR" altLang="en-US" sz="32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입체시는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유의하게 감소하였고</a:t>
            </a:r>
            <a:r>
              <a:rPr lang="en-US" altLang="ko-KR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높은 </a:t>
            </a:r>
            <a:r>
              <a:rPr lang="ko-KR" altLang="en-US" sz="32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휘도에서는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더 큰 감소를 나타내었다</a:t>
            </a:r>
            <a:r>
              <a:rPr lang="en-US" altLang="ko-KR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</a:p>
          <a:p>
            <a:pPr marL="457200" indent="-45720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l"/>
            </a:pPr>
            <a:r>
              <a:rPr lang="en-US" altLang="ko-KR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50 cm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에서 낮은 </a:t>
            </a:r>
            <a:r>
              <a:rPr lang="ko-KR" altLang="en-US" sz="32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휘도에서의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영상 시청 후  </a:t>
            </a:r>
            <a:r>
              <a:rPr lang="ko-KR" altLang="en-US" sz="32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입체시는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유의한 감소가 아니었으나</a:t>
            </a:r>
            <a:r>
              <a:rPr lang="en-US" altLang="ko-KR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높은 </a:t>
            </a:r>
            <a:r>
              <a:rPr lang="ko-KR" altLang="en-US" sz="32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휘도에서는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유의한 감소를 보였다</a:t>
            </a:r>
            <a:r>
              <a:rPr lang="en-US" altLang="ko-KR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</a:p>
          <a:p>
            <a:pPr marL="457200" indent="-45720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l"/>
            </a:pP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거리에 따라 비교하면 </a:t>
            </a:r>
            <a:r>
              <a:rPr lang="en-US" altLang="ko-KR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33 cm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에서 영상시청 시 </a:t>
            </a:r>
            <a:r>
              <a:rPr lang="ko-KR" altLang="en-US" sz="32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휘도에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관계없이 입체시가 더욱 크게 감소함을 보였고 통계적으로도 유의미한 차이를 나타냄을 알 수 있었다</a:t>
            </a:r>
            <a:r>
              <a:rPr lang="en-US" altLang="ko-KR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  <a:endParaRPr lang="ko-KR" altLang="en-US" sz="3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8638A797-6818-C241-8658-D7FB33162F9C}"/>
              </a:ext>
            </a:extLst>
          </p:cNvPr>
          <p:cNvSpPr/>
          <p:nvPr/>
        </p:nvSpPr>
        <p:spPr bwMode="auto">
          <a:xfrm>
            <a:off x="486745" y="26756250"/>
            <a:ext cx="10221878" cy="4639463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89" tIns="45694" rIns="91389" bIns="45694" numCol="1" rtlCol="0" anchor="t" anchorCtr="0" compatLnSpc="1">
            <a:prstTxWarp prst="textNoShape">
              <a:avLst/>
            </a:prstTxWarp>
          </a:bodyPr>
          <a:lstStyle/>
          <a:p>
            <a:pPr defTabSz="3084552"/>
            <a:endParaRPr lang="ko-KR" altLang="en-US" sz="6097"/>
          </a:p>
        </p:txBody>
      </p:sp>
      <p:sp>
        <p:nvSpPr>
          <p:cNvPr id="59" name="모서리가 둥근 직사각형 58"/>
          <p:cNvSpPr/>
          <p:nvPr/>
        </p:nvSpPr>
        <p:spPr bwMode="auto">
          <a:xfrm>
            <a:off x="792238" y="26307899"/>
            <a:ext cx="9820748" cy="944519"/>
          </a:xfrm>
          <a:prstGeom prst="round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89" tIns="45694" rIns="91389" bIns="45694" numCol="1" rtlCol="0" anchor="ctr" anchorCtr="0" compatLnSpc="1">
            <a:prstTxWarp prst="textNoShape">
              <a:avLst/>
            </a:prstTxWarp>
          </a:bodyPr>
          <a:lstStyle/>
          <a:p>
            <a:pPr algn="ctr" defTabSz="3081471"/>
            <a:r>
              <a:rPr lang="en-US" altLang="ko-KR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CONCLUSIONS</a:t>
            </a:r>
            <a:endParaRPr lang="ko-KR" altLang="en-US" sz="399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0EA6FEA-B2CB-B04E-B104-5B4CA77F50D4}"/>
              </a:ext>
            </a:extLst>
          </p:cNvPr>
          <p:cNvSpPr txBox="1"/>
          <p:nvPr/>
        </p:nvSpPr>
        <p:spPr>
          <a:xfrm>
            <a:off x="648222" y="27427206"/>
            <a:ext cx="9820748" cy="378565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본 연구 결과</a:t>
            </a:r>
            <a:r>
              <a:rPr lang="en-US" altLang="ko-KR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근거리 시각매체 활용의 작업 시 거리자극과 </a:t>
            </a:r>
            <a:r>
              <a:rPr lang="ko-KR" altLang="en-US" sz="32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휘도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조건의 조합에 따라 </a:t>
            </a:r>
            <a:r>
              <a:rPr lang="ko-KR" altLang="en-US" sz="32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입체시는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상이하게 변화함을 알 수 있었다</a:t>
            </a:r>
            <a:r>
              <a:rPr lang="en-US" altLang="ko-KR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따라서 상대적으로 짧은 </a:t>
            </a:r>
            <a:r>
              <a:rPr lang="ko-KR" altLang="en-US" sz="32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주시거리를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필요로 하는 시각매체 사용 시에는 </a:t>
            </a:r>
            <a:r>
              <a:rPr lang="ko-KR" altLang="en-US" sz="32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휘도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조건에 관계없이 </a:t>
            </a:r>
            <a:r>
              <a:rPr lang="ko-KR" altLang="en-US" sz="32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입체시</a:t>
            </a:r>
            <a:r>
              <a:rPr lang="ko-KR" altLang="en-US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저하를 유의한 수준으로 막을 수 없을 것으로 판단되었다</a:t>
            </a:r>
            <a:r>
              <a:rPr lang="en-US" altLang="ko-KR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  <a:endParaRPr lang="ko-KR" altLang="en-US" sz="3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66" name="모서리가 둥근 직사각형 65"/>
          <p:cNvSpPr/>
          <p:nvPr/>
        </p:nvSpPr>
        <p:spPr bwMode="auto">
          <a:xfrm>
            <a:off x="11185483" y="26270231"/>
            <a:ext cx="9858448" cy="944519"/>
          </a:xfrm>
          <a:prstGeom prst="round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89" tIns="45694" rIns="91389" bIns="45694" numCol="1" rtlCol="0" anchor="ctr" anchorCtr="0" compatLnSpc="1">
            <a:prstTxWarp prst="textNoShape">
              <a:avLst/>
            </a:prstTxWarp>
          </a:bodyPr>
          <a:lstStyle/>
          <a:p>
            <a:pPr algn="ctr" defTabSz="3081471"/>
            <a:r>
              <a:rPr lang="en-CA" altLang="ko-KR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REFERENCES</a:t>
            </a:r>
            <a:endParaRPr lang="ko-KR" altLang="en-US" sz="399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pic>
        <p:nvPicPr>
          <p:cNvPr id="36" name="그림 35">
            <a:extLst>
              <a:ext uri="{FF2B5EF4-FFF2-40B4-BE49-F238E27FC236}">
                <a16:creationId xmlns:a16="http://schemas.microsoft.com/office/drawing/2014/main" id="{9CEA00F2-03AA-4F1C-A474-FD5A4FF0375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14" r="729" b="1011"/>
          <a:stretch>
            <a:fillRect/>
          </a:stretch>
        </p:blipFill>
        <p:spPr>
          <a:xfrm>
            <a:off x="17858865" y="1008337"/>
            <a:ext cx="3081039" cy="3066453"/>
          </a:xfrm>
          <a:custGeom>
            <a:avLst/>
            <a:gdLst>
              <a:gd name="connsiteX0" fmla="*/ 1866296 w 3732590"/>
              <a:gd name="connsiteY0" fmla="*/ 0 h 3714920"/>
              <a:gd name="connsiteX1" fmla="*/ 3732590 w 3732590"/>
              <a:gd name="connsiteY1" fmla="*/ 1857460 h 3714920"/>
              <a:gd name="connsiteX2" fmla="*/ 1866296 w 3732590"/>
              <a:gd name="connsiteY2" fmla="*/ 3714920 h 3714920"/>
              <a:gd name="connsiteX3" fmla="*/ 0 w 3732590"/>
              <a:gd name="connsiteY3" fmla="*/ 1857460 h 3714920"/>
              <a:gd name="connsiteX4" fmla="*/ 1866296 w 3732590"/>
              <a:gd name="connsiteY4" fmla="*/ 0 h 3714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32590" h="3714920">
                <a:moveTo>
                  <a:pt x="1866296" y="0"/>
                </a:moveTo>
                <a:cubicBezTo>
                  <a:pt x="2897020" y="0"/>
                  <a:pt x="3732590" y="831613"/>
                  <a:pt x="3732590" y="1857460"/>
                </a:cubicBezTo>
                <a:cubicBezTo>
                  <a:pt x="3732590" y="2883307"/>
                  <a:pt x="2897020" y="3714920"/>
                  <a:pt x="1866296" y="3714920"/>
                </a:cubicBezTo>
                <a:cubicBezTo>
                  <a:pt x="835568" y="3714920"/>
                  <a:pt x="0" y="2883307"/>
                  <a:pt x="0" y="1857460"/>
                </a:cubicBezTo>
                <a:cubicBezTo>
                  <a:pt x="0" y="831613"/>
                  <a:pt x="835568" y="0"/>
                  <a:pt x="1866296" y="0"/>
                </a:cubicBezTo>
                <a:close/>
              </a:path>
            </a:pathLst>
          </a:custGeom>
        </p:spPr>
      </p:pic>
      <p:sp>
        <p:nvSpPr>
          <p:cNvPr id="26" name="직사각형 25">
            <a:extLst>
              <a:ext uri="{FF2B5EF4-FFF2-40B4-BE49-F238E27FC236}">
                <a16:creationId xmlns:a16="http://schemas.microsoft.com/office/drawing/2014/main" id="{8638A797-6818-C241-8658-D7FB33162F9C}"/>
              </a:ext>
            </a:extLst>
          </p:cNvPr>
          <p:cNvSpPr/>
          <p:nvPr/>
        </p:nvSpPr>
        <p:spPr bwMode="auto">
          <a:xfrm>
            <a:off x="10876616" y="26780159"/>
            <a:ext cx="10221878" cy="4615554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89" tIns="45694" rIns="91389" bIns="45694" numCol="1" rtlCol="0" anchor="t" anchorCtr="0" compatLnSpc="1">
            <a:prstTxWarp prst="textNoShape">
              <a:avLst/>
            </a:prstTxWarp>
          </a:bodyPr>
          <a:lstStyle/>
          <a:p>
            <a:pPr defTabSz="3084552"/>
            <a:endParaRPr lang="ko-KR" altLang="en-US" sz="6097"/>
          </a:p>
        </p:txBody>
      </p:sp>
      <p:sp>
        <p:nvSpPr>
          <p:cNvPr id="3" name="직사각형 2"/>
          <p:cNvSpPr/>
          <p:nvPr/>
        </p:nvSpPr>
        <p:spPr>
          <a:xfrm>
            <a:off x="806811" y="19865992"/>
            <a:ext cx="1117505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43025" indent="-1343025" algn="just">
              <a:spcBef>
                <a:spcPts val="0"/>
              </a:spcBef>
              <a:spcAft>
                <a:spcPts val="0"/>
              </a:spcAft>
            </a:pPr>
            <a:r>
              <a:rPr lang="en-US" altLang="ko-KR" sz="3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Fig 1. Comparison of stereoscopic vision by luminance condition and accommodative stimuli.</a:t>
            </a:r>
          </a:p>
        </p:txBody>
      </p:sp>
      <p:pic>
        <p:nvPicPr>
          <p:cNvPr id="29" name="그림 28">
            <a:extLst>
              <a:ext uri="{FF2B5EF4-FFF2-40B4-BE49-F238E27FC236}">
                <a16:creationId xmlns:a16="http://schemas.microsoft.com/office/drawing/2014/main" id="{4144EF5F-98CD-4A3D-B32C-5E14648EE0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5717" y="13588046"/>
            <a:ext cx="10144814" cy="577747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C469C43-B01B-48A0-A93D-DB4904F8CA2D}"/>
              </a:ext>
            </a:extLst>
          </p:cNvPr>
          <p:cNvSpPr txBox="1"/>
          <p:nvPr/>
        </p:nvSpPr>
        <p:spPr>
          <a:xfrm>
            <a:off x="10873358" y="27427206"/>
            <a:ext cx="10149852" cy="378565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419100" marR="0" indent="-419100" algn="just" fontAlgn="base" latinLnBrk="1">
              <a:spcBef>
                <a:spcPts val="600"/>
              </a:spcBef>
              <a:spcAft>
                <a:spcPts val="0"/>
              </a:spcAft>
            </a:pPr>
            <a:r>
              <a:rPr lang="en-US" altLang="ko-KR" sz="2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[1] </a:t>
            </a:r>
            <a:r>
              <a:rPr lang="en-US" altLang="ko-KR" sz="20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Mutti</a:t>
            </a:r>
            <a:r>
              <a:rPr lang="en-US" altLang="ko-KR" sz="2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DO, </a:t>
            </a:r>
            <a:r>
              <a:rPr lang="en-US" altLang="ko-KR" sz="20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Zadnik</a:t>
            </a:r>
            <a:r>
              <a:rPr lang="en-US" altLang="ko-KR" sz="2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K. Is computer use a risk factor for myopia?. J Am </a:t>
            </a:r>
            <a:r>
              <a:rPr lang="en-US" altLang="ko-KR" sz="20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Optom</a:t>
            </a:r>
            <a:r>
              <a:rPr lang="en-US" altLang="ko-KR" sz="2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Assoc. 1996;67(9):521-530.</a:t>
            </a:r>
          </a:p>
          <a:p>
            <a:pPr marL="419100" marR="0" indent="-419100" algn="just" fontAlgn="base" latinLnBrk="1">
              <a:spcBef>
                <a:spcPts val="600"/>
              </a:spcBef>
              <a:spcAft>
                <a:spcPts val="0"/>
              </a:spcAft>
            </a:pPr>
            <a:r>
              <a:rPr lang="en-US" altLang="ko-KR" sz="2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[2] Agarwal S, Goel D, Sharma A. Evaluation of the factors which contribute to the ocular complaints in computer users. J Clin Diagn Res. 2013;7(2):331-335.</a:t>
            </a:r>
          </a:p>
          <a:p>
            <a:pPr marL="419100" marR="0" indent="-419100" algn="just" fontAlgn="base" latinLnBrk="1">
              <a:spcBef>
                <a:spcPts val="600"/>
              </a:spcBef>
              <a:spcAft>
                <a:spcPts val="0"/>
              </a:spcAft>
            </a:pPr>
            <a:r>
              <a:rPr lang="en-US" altLang="ko-KR" sz="2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[3] Thomson WD. Eye problems and visual display terminals the facts and the fallacies. Ophthalmic </a:t>
            </a:r>
            <a:r>
              <a:rPr lang="en-US" altLang="ko-KR" sz="20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Physiol</a:t>
            </a:r>
            <a:r>
              <a:rPr lang="en-US" altLang="ko-KR" sz="2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Opt. 1998;18(2):111-119.</a:t>
            </a:r>
          </a:p>
          <a:p>
            <a:pPr marL="419100" marR="0" indent="-419100" algn="just" fontAlgn="base" latinLnBrk="1">
              <a:spcBef>
                <a:spcPts val="600"/>
              </a:spcBef>
              <a:spcAft>
                <a:spcPts val="0"/>
              </a:spcAft>
            </a:pPr>
            <a:r>
              <a:rPr lang="en-US" altLang="ko-KR" sz="2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[4] Wong H, Russel L, Stereoacuity at distance and near. </a:t>
            </a:r>
            <a:r>
              <a:rPr lang="en-US" altLang="ko-KR" sz="20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Optom</a:t>
            </a:r>
            <a:r>
              <a:rPr lang="en-US" altLang="ko-KR" sz="2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Vis Sci. 2002;79(12): 771-778. DOI: 10.1097/00006324-200212000-00009.</a:t>
            </a:r>
          </a:p>
          <a:p>
            <a:pPr marL="419100" marR="0" indent="-419100" algn="just" fontAlgn="base" latinLnBrk="1">
              <a:spcBef>
                <a:spcPts val="600"/>
              </a:spcBef>
              <a:spcAft>
                <a:spcPts val="0"/>
              </a:spcAft>
            </a:pPr>
            <a:r>
              <a:rPr lang="en-US" altLang="ko-KR" sz="2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[5] Park SY.(2019). “The effect of near addition lenses on the correlation between </a:t>
            </a:r>
            <a:r>
              <a:rPr lang="en-US" altLang="ko-KR" sz="20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vergence</a:t>
            </a:r>
            <a:r>
              <a:rPr lang="en-US" altLang="ko-KR" sz="2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adaptation and accommodative adaptation”, Master’s Thesis, Seoul National University of Science and Technology, Seoul, pp. 3-15</a:t>
            </a:r>
            <a:endParaRPr lang="ko-KR" altLang="en-US" sz="20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0623533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2777</TotalTime>
  <Words>490</Words>
  <Application>Microsoft Office PowerPoint</Application>
  <PresentationFormat>사용자 지정</PresentationFormat>
  <Paragraphs>46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굴림</vt:lpstr>
      <vt:lpstr>Calibri</vt:lpstr>
      <vt:lpstr>Wingdings</vt:lpstr>
      <vt:lpstr>맑은 고딕</vt:lpstr>
      <vt:lpstr>맑은 고딕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서민경</cp:lastModifiedBy>
  <cp:revision>215</cp:revision>
  <dcterms:created xsi:type="dcterms:W3CDTF">2007-11-27T23:16:29Z</dcterms:created>
  <dcterms:modified xsi:type="dcterms:W3CDTF">2021-11-26T07:55:56Z</dcterms:modified>
</cp:coreProperties>
</file>