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2" r:id="rId3"/>
    <p:sldId id="261" r:id="rId4"/>
    <p:sldId id="263" r:id="rId5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2" autoAdjust="0"/>
    <p:restoredTop sz="94589"/>
  </p:normalViewPr>
  <p:slideViewPr>
    <p:cSldViewPr>
      <p:cViewPr>
        <p:scale>
          <a:sx n="30" d="100"/>
          <a:sy n="30" d="100"/>
        </p:scale>
        <p:origin x="1680" y="3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2018-10-19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3337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0065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규격 </a:t>
            </a:r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양식입니다</a:t>
            </a:r>
            <a:r>
              <a:rPr lang="en-US" altLang="ko-KR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본문 서술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폰트 유지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맑은 고딕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글자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박스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2018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기재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endParaRPr lang="ko-KR" altLang="en-US" sz="36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21314" y="31532841"/>
            <a:ext cx="7057070" cy="645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2018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본문 서술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폰트 유지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맑은 고딕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글자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박스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2018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기재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2028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21314" y="31532841"/>
            <a:ext cx="7057070" cy="645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2018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784037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</TotalTime>
  <Words>268</Words>
  <Application>Microsoft Office PowerPoint</Application>
  <PresentationFormat>사용자 지정</PresentationFormat>
  <Paragraphs>88</Paragraphs>
  <Slides>4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굴림</vt:lpstr>
      <vt:lpstr>Malgun Gothic</vt:lpstr>
      <vt:lpstr>Malgun Gothic</vt:lpstr>
      <vt:lpstr>Calibri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198</cp:revision>
  <dcterms:created xsi:type="dcterms:W3CDTF">2007-11-27T23:16:29Z</dcterms:created>
  <dcterms:modified xsi:type="dcterms:W3CDTF">2018-10-19T01:19:02Z</dcterms:modified>
</cp:coreProperties>
</file>